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9" r:id="rId1"/>
  </p:sldMasterIdLst>
  <p:sldIdLst>
    <p:sldId id="256" r:id="rId2"/>
    <p:sldId id="257" r:id="rId3"/>
    <p:sldId id="259" r:id="rId4"/>
    <p:sldId id="258"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4" autoAdjust="0"/>
    <p:restoredTop sz="94660"/>
  </p:normalViewPr>
  <p:slideViewPr>
    <p:cSldViewPr snapToGrid="0">
      <p:cViewPr varScale="1">
        <p:scale>
          <a:sx n="67" d="100"/>
          <a:sy n="67" d="100"/>
        </p:scale>
        <p:origin x="102"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77394-0A20-4CF6-9066-CFC2C1C9D30F}"/>
              </a:ext>
            </a:extLst>
          </p:cNvPr>
          <p:cNvSpPr>
            <a:spLocks noGrp="1"/>
          </p:cNvSpPr>
          <p:nvPr>
            <p:ph type="ctrTitle"/>
          </p:nvPr>
        </p:nvSpPr>
        <p:spPr>
          <a:xfrm>
            <a:off x="3359149" y="389840"/>
            <a:ext cx="8281987" cy="2954655"/>
          </a:xfrm>
        </p:spPr>
        <p:txBody>
          <a:bodyPr anchor="t" anchorCtr="0">
            <a:normAutofit/>
          </a:bodyPr>
          <a:lstStyle>
            <a:lvl1pPr algn="l">
              <a:lnSpc>
                <a:spcPct val="100000"/>
              </a:lnSpc>
              <a:defRPr sz="6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F10971F-8922-4B23-9C80-0643D7E35026}"/>
              </a:ext>
            </a:extLst>
          </p:cNvPr>
          <p:cNvSpPr>
            <a:spLocks noGrp="1"/>
          </p:cNvSpPr>
          <p:nvPr>
            <p:ph type="subTitle" idx="1"/>
          </p:nvPr>
        </p:nvSpPr>
        <p:spPr>
          <a:xfrm>
            <a:off x="3359149" y="3536951"/>
            <a:ext cx="8281989" cy="2555874"/>
          </a:xfrm>
        </p:spPr>
        <p:txBody>
          <a:bodyPr>
            <a:normAutofit/>
          </a:bodyPr>
          <a:lstStyle>
            <a:lvl1pPr marL="0" indent="0" algn="l">
              <a:lnSpc>
                <a:spcPct val="100000"/>
              </a:lnSpc>
              <a:buNone/>
              <a:defRPr sz="2400">
                <a:solidFill>
                  <a:schemeClr val="tx1">
                    <a:alpha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8B1BC074-1090-47AF-BDE8-3859BF574BA6}"/>
              </a:ext>
            </a:extLst>
          </p:cNvPr>
          <p:cNvSpPr>
            <a:spLocks noGrp="1"/>
          </p:cNvSpPr>
          <p:nvPr>
            <p:ph type="dt" sz="half" idx="10"/>
          </p:nvPr>
        </p:nvSpPr>
        <p:spPr/>
        <p:txBody>
          <a:bodyPr/>
          <a:lstStyle/>
          <a:p>
            <a:fld id="{72EA7947-E287-4738-8C82-07CE4F01EF03}" type="datetime2">
              <a:rPr lang="en-US" smtClean="0"/>
              <a:t>Tuesday, July 14, 2020</a:t>
            </a:fld>
            <a:endParaRPr lang="en-US" dirty="0"/>
          </a:p>
        </p:txBody>
      </p:sp>
      <p:sp>
        <p:nvSpPr>
          <p:cNvPr id="5" name="Footer Placeholder 4">
            <a:extLst>
              <a:ext uri="{FF2B5EF4-FFF2-40B4-BE49-F238E27FC236}">
                <a16:creationId xmlns:a16="http://schemas.microsoft.com/office/drawing/2014/main" id="{F1D6522F-D41A-4734-8BD1-BD6E5A37D04C}"/>
              </a:ext>
            </a:extLst>
          </p:cNvPr>
          <p:cNvSpPr>
            <a:spLocks noGrp="1"/>
          </p:cNvSpPr>
          <p:nvPr>
            <p:ph type="ftr" sz="quarter" idx="11"/>
          </p:nvPr>
        </p:nvSpPr>
        <p:spPr/>
        <p:txBody>
          <a:bodyPr/>
          <a:lstStyle/>
          <a:p>
            <a:r>
              <a:rPr lang="en-US"/>
              <a:t>Sample Footer</a:t>
            </a:r>
          </a:p>
        </p:txBody>
      </p:sp>
      <p:sp>
        <p:nvSpPr>
          <p:cNvPr id="6" name="Slide Number Placeholder 5">
            <a:extLst>
              <a:ext uri="{FF2B5EF4-FFF2-40B4-BE49-F238E27FC236}">
                <a16:creationId xmlns:a16="http://schemas.microsoft.com/office/drawing/2014/main" id="{D74D4206-406C-42A3-BBD4-44C043180931}"/>
              </a:ext>
            </a:extLst>
          </p:cNvPr>
          <p:cNvSpPr>
            <a:spLocks noGrp="1"/>
          </p:cNvSpPr>
          <p:nvPr>
            <p:ph type="sldNum" sz="quarter" idx="12"/>
          </p:nvPr>
        </p:nvSpPr>
        <p:spPr/>
        <p:txBody>
          <a:bodyPr/>
          <a:lstStyle/>
          <a:p>
            <a:fld id="{DBA1B0FB-D917-4C8C-928F-313BD683BF39}" type="slidenum">
              <a:rPr lang="en-US" smtClean="0"/>
              <a:t>‹#›</a:t>
            </a:fld>
            <a:endParaRPr lang="en-US"/>
          </a:p>
        </p:txBody>
      </p:sp>
      <p:sp>
        <p:nvSpPr>
          <p:cNvPr id="19" name="Freeform: Shape 18">
            <a:extLst>
              <a:ext uri="{FF2B5EF4-FFF2-40B4-BE49-F238E27FC236}">
                <a16:creationId xmlns:a16="http://schemas.microsoft.com/office/drawing/2014/main" id="{82184FF4-7029-4ED7-813A-192E60608764}"/>
              </a:ext>
            </a:extLst>
          </p:cNvPr>
          <p:cNvSpPr>
            <a:spLocks noChangeAspect="1"/>
          </p:cNvSpPr>
          <p:nvPr/>
        </p:nvSpPr>
        <p:spPr>
          <a:xfrm rot="2700000">
            <a:off x="612445" y="481888"/>
            <a:ext cx="1080000" cy="1262947"/>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Oval 19">
            <a:extLst>
              <a:ext uri="{FF2B5EF4-FFF2-40B4-BE49-F238E27FC236}">
                <a16:creationId xmlns:a16="http://schemas.microsoft.com/office/drawing/2014/main" id="{AAA7AB09-557C-41AD-9113-FF9F68FA1035}"/>
              </a:ext>
            </a:extLst>
          </p:cNvPr>
          <p:cNvSpPr/>
          <p:nvPr/>
        </p:nvSpPr>
        <p:spPr>
          <a:xfrm rot="8100000">
            <a:off x="626845" y="828962"/>
            <a:ext cx="540000" cy="108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Oval 24">
            <a:extLst>
              <a:ext uri="{FF2B5EF4-FFF2-40B4-BE49-F238E27FC236}">
                <a16:creationId xmlns:a16="http://schemas.microsoft.com/office/drawing/2014/main" id="{EF99ECAA-1F11-4937-BBA6-51935AB44C9D}"/>
              </a:ext>
            </a:extLst>
          </p:cNvPr>
          <p:cNvSpPr>
            <a:spLocks noChangeAspect="1"/>
          </p:cNvSpPr>
          <p:nvPr/>
        </p:nvSpPr>
        <p:spPr>
          <a:xfrm>
            <a:off x="1800802" y="247285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34" name="Group 33">
            <a:extLst>
              <a:ext uri="{FF2B5EF4-FFF2-40B4-BE49-F238E27FC236}">
                <a16:creationId xmlns:a16="http://schemas.microsoft.com/office/drawing/2014/main" id="{79DE9FAB-6BBA-4CFE-B67D-77B47F01ECA4}"/>
              </a:ext>
            </a:extLst>
          </p:cNvPr>
          <p:cNvGrpSpPr/>
          <p:nvPr/>
        </p:nvGrpSpPr>
        <p:grpSpPr>
          <a:xfrm>
            <a:off x="1329952" y="4524379"/>
            <a:ext cx="1980001" cy="1363916"/>
            <a:chOff x="4879602" y="3781429"/>
            <a:chExt cx="1980001" cy="1363916"/>
          </a:xfrm>
        </p:grpSpPr>
        <p:sp>
          <p:nvSpPr>
            <p:cNvPr id="35" name="Freeform: Shape 34">
              <a:extLst>
                <a:ext uri="{FF2B5EF4-FFF2-40B4-BE49-F238E27FC236}">
                  <a16:creationId xmlns:a16="http://schemas.microsoft.com/office/drawing/2014/main" id="{79FAC916-D9BB-4794-81B4-7C47C67E850D}"/>
                </a:ext>
              </a:extLst>
            </p:cNvPr>
            <p:cNvSpPr>
              <a:spLocks noChangeAspect="1"/>
            </p:cNvSpPr>
            <p:nvPr/>
          </p:nvSpPr>
          <p:spPr>
            <a:xfrm rot="18900000" flipV="1">
              <a:off x="5005634" y="4191206"/>
              <a:ext cx="1853969" cy="926985"/>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254000" dist="50800" dir="16200000">
                <a:schemeClr val="accent1">
                  <a:lumMod val="40000"/>
                  <a:lumOff val="6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Freeform: Shape 35">
              <a:extLst>
                <a:ext uri="{FF2B5EF4-FFF2-40B4-BE49-F238E27FC236}">
                  <a16:creationId xmlns:a16="http://schemas.microsoft.com/office/drawing/2014/main" id="{B5CA2231-7A65-4D16-8400-A210CC41DB73}"/>
                </a:ext>
              </a:extLst>
            </p:cNvPr>
            <p:cNvSpPr>
              <a:spLocks noChangeAspect="1"/>
            </p:cNvSpPr>
            <p:nvPr/>
          </p:nvSpPr>
          <p:spPr>
            <a:xfrm rot="18900000" flipV="1">
              <a:off x="4957101" y="4052255"/>
              <a:ext cx="1853969" cy="1093090"/>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40000"/>
              </a:schemeClr>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7" name="Oval 36">
              <a:extLst>
                <a:ext uri="{FF2B5EF4-FFF2-40B4-BE49-F238E27FC236}">
                  <a16:creationId xmlns:a16="http://schemas.microsoft.com/office/drawing/2014/main" id="{4B089C8C-B82B-4704-88E2-E857A5E21529}"/>
                </a:ext>
              </a:extLst>
            </p:cNvPr>
            <p:cNvSpPr/>
            <p:nvPr/>
          </p:nvSpPr>
          <p:spPr>
            <a:xfrm rot="13500000" flipV="1">
              <a:off x="6040374" y="3601683"/>
              <a:ext cx="107098" cy="466589"/>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Oval 37">
              <a:extLst>
                <a:ext uri="{FF2B5EF4-FFF2-40B4-BE49-F238E27FC236}">
                  <a16:creationId xmlns:a16="http://schemas.microsoft.com/office/drawing/2014/main" id="{434B90C8-5B4D-456E-AD99-80EF748FDD72}"/>
                </a:ext>
              </a:extLst>
            </p:cNvPr>
            <p:cNvSpPr/>
            <p:nvPr/>
          </p:nvSpPr>
          <p:spPr>
            <a:xfrm rot="13500000" flipV="1">
              <a:off x="5059348" y="4582709"/>
              <a:ext cx="107098" cy="466589"/>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Tree>
    <p:extLst>
      <p:ext uri="{BB962C8B-B14F-4D97-AF65-F5344CB8AC3E}">
        <p14:creationId xmlns:p14="http://schemas.microsoft.com/office/powerpoint/2010/main" val="3174374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79361-B9A1-48F2-9473-23DE30E2D151}"/>
              </a:ext>
            </a:extLst>
          </p:cNvPr>
          <p:cNvSpPr>
            <a:spLocks noGrp="1"/>
          </p:cNvSpPr>
          <p:nvPr>
            <p:ph type="title"/>
          </p:nvPr>
        </p:nvSpPr>
        <p:spPr>
          <a:xfrm>
            <a:off x="550862" y="503906"/>
            <a:ext cx="11090275" cy="1333057"/>
          </a:xfrm>
        </p:spPr>
        <p:txBody>
          <a:bodyPr vert="horz" wrap="square" lIns="0" tIns="0" rIns="0" bIns="0" rtlCol="0" anchor="t" anchorCtr="0">
            <a:normAutofit/>
          </a:bodyPr>
          <a:lstStyle>
            <a:lvl1pPr>
              <a:defRPr lang="en-US" dirty="0"/>
            </a:lvl1pPr>
          </a:lstStyle>
          <a:p>
            <a:pPr lvl="0"/>
            <a:r>
              <a:rPr lang="en-US"/>
              <a:t>Click to edit Master title style</a:t>
            </a:r>
            <a:endParaRPr lang="en-US" dirty="0"/>
          </a:p>
        </p:txBody>
      </p:sp>
      <p:sp>
        <p:nvSpPr>
          <p:cNvPr id="3" name="Vertical Text Placeholder 2">
            <a:extLst>
              <a:ext uri="{FF2B5EF4-FFF2-40B4-BE49-F238E27FC236}">
                <a16:creationId xmlns:a16="http://schemas.microsoft.com/office/drawing/2014/main" id="{FD986779-C2F3-447D-85F7-F6B0E2C97D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661572-1A59-4E3B-BA65-3329E9468C69}"/>
              </a:ext>
            </a:extLst>
          </p:cNvPr>
          <p:cNvSpPr>
            <a:spLocks noGrp="1"/>
          </p:cNvSpPr>
          <p:nvPr>
            <p:ph type="dt" sz="half" idx="10"/>
          </p:nvPr>
        </p:nvSpPr>
        <p:spPr/>
        <p:txBody>
          <a:bodyPr/>
          <a:lstStyle/>
          <a:p>
            <a:fld id="{EE2EBD84-71F4-4271-8C46-0D47C0A9B12E}" type="datetime2">
              <a:rPr lang="en-US" smtClean="0"/>
              <a:t>Tuesday, July 14, 2020</a:t>
            </a:fld>
            <a:endParaRPr lang="en-US"/>
          </a:p>
        </p:txBody>
      </p:sp>
      <p:sp>
        <p:nvSpPr>
          <p:cNvPr id="5" name="Footer Placeholder 4">
            <a:extLst>
              <a:ext uri="{FF2B5EF4-FFF2-40B4-BE49-F238E27FC236}">
                <a16:creationId xmlns:a16="http://schemas.microsoft.com/office/drawing/2014/main" id="{AFEF84F1-99FE-4F0B-9E76-F581C2C1B6D9}"/>
              </a:ext>
            </a:extLst>
          </p:cNvPr>
          <p:cNvSpPr>
            <a:spLocks noGrp="1"/>
          </p:cNvSpPr>
          <p:nvPr>
            <p:ph type="ftr" sz="quarter" idx="11"/>
          </p:nvPr>
        </p:nvSpPr>
        <p:spPr/>
        <p:txBody>
          <a:bodyPr/>
          <a:lstStyle/>
          <a:p>
            <a:r>
              <a:rPr lang="en-US"/>
              <a:t>Sample Footer</a:t>
            </a:r>
          </a:p>
        </p:txBody>
      </p:sp>
      <p:sp>
        <p:nvSpPr>
          <p:cNvPr id="6" name="Slide Number Placeholder 5">
            <a:extLst>
              <a:ext uri="{FF2B5EF4-FFF2-40B4-BE49-F238E27FC236}">
                <a16:creationId xmlns:a16="http://schemas.microsoft.com/office/drawing/2014/main" id="{97B2D769-16B1-43C4-BF14-3175533511ED}"/>
              </a:ext>
            </a:extLst>
          </p:cNvPr>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39769874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E56583A-514F-4632-820D-E7EE236A465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73CBBB-7DDC-4437-8C7D-22A1C35202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C69EBF-DA20-4024-8006-B158D571E08E}"/>
              </a:ext>
            </a:extLst>
          </p:cNvPr>
          <p:cNvSpPr>
            <a:spLocks noGrp="1"/>
          </p:cNvSpPr>
          <p:nvPr>
            <p:ph type="dt" sz="half" idx="10"/>
          </p:nvPr>
        </p:nvSpPr>
        <p:spPr/>
        <p:txBody>
          <a:bodyPr/>
          <a:lstStyle/>
          <a:p>
            <a:fld id="{ABAE0CE1-F450-4107-B2CB-17B18F8A3F4A}" type="datetime2">
              <a:rPr lang="en-US" smtClean="0"/>
              <a:t>Tuesday, July 14, 2020</a:t>
            </a:fld>
            <a:endParaRPr lang="en-US"/>
          </a:p>
        </p:txBody>
      </p:sp>
      <p:sp>
        <p:nvSpPr>
          <p:cNvPr id="5" name="Footer Placeholder 4">
            <a:extLst>
              <a:ext uri="{FF2B5EF4-FFF2-40B4-BE49-F238E27FC236}">
                <a16:creationId xmlns:a16="http://schemas.microsoft.com/office/drawing/2014/main" id="{ADBAC8B9-14B5-4DF1-994D-AB47DB3BA0C5}"/>
              </a:ext>
            </a:extLst>
          </p:cNvPr>
          <p:cNvSpPr>
            <a:spLocks noGrp="1"/>
          </p:cNvSpPr>
          <p:nvPr>
            <p:ph type="ftr" sz="quarter" idx="11"/>
          </p:nvPr>
        </p:nvSpPr>
        <p:spPr/>
        <p:txBody>
          <a:bodyPr/>
          <a:lstStyle/>
          <a:p>
            <a:r>
              <a:rPr lang="en-US"/>
              <a:t>Sample Footer</a:t>
            </a:r>
          </a:p>
        </p:txBody>
      </p:sp>
      <p:sp>
        <p:nvSpPr>
          <p:cNvPr id="6" name="Slide Number Placeholder 5">
            <a:extLst>
              <a:ext uri="{FF2B5EF4-FFF2-40B4-BE49-F238E27FC236}">
                <a16:creationId xmlns:a16="http://schemas.microsoft.com/office/drawing/2014/main" id="{C7876582-5F9B-4F5E-AAD5-D608CB68EA3D}"/>
              </a:ext>
            </a:extLst>
          </p:cNvPr>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1511319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3BDBC526-6DCD-4FF6-8395-D8C22E46E527}"/>
              </a:ext>
            </a:extLst>
          </p:cNvPr>
          <p:cNvGrpSpPr/>
          <p:nvPr/>
        </p:nvGrpSpPr>
        <p:grpSpPr>
          <a:xfrm>
            <a:off x="613998" y="5334748"/>
            <a:ext cx="678135" cy="990000"/>
            <a:chOff x="10490969" y="1448827"/>
            <a:chExt cx="678135" cy="990000"/>
          </a:xfrm>
        </p:grpSpPr>
        <p:sp>
          <p:nvSpPr>
            <p:cNvPr id="13" name="Freeform: Shape 12">
              <a:extLst>
                <a:ext uri="{FF2B5EF4-FFF2-40B4-BE49-F238E27FC236}">
                  <a16:creationId xmlns:a16="http://schemas.microsoft.com/office/drawing/2014/main" id="{02ECB475-568C-47AC-B16D-2E202DEB2DE0}"/>
                </a:ext>
              </a:extLst>
            </p:cNvPr>
            <p:cNvSpPr>
              <a:spLocks noChangeAspect="1"/>
            </p:cNvSpPr>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Oval 13">
              <a:extLst>
                <a:ext uri="{FF2B5EF4-FFF2-40B4-BE49-F238E27FC236}">
                  <a16:creationId xmlns:a16="http://schemas.microsoft.com/office/drawing/2014/main" id="{080D8764-525A-441E-B58F-068E82F09714}"/>
                </a:ext>
              </a:extLst>
            </p:cNvPr>
            <p:cNvSpPr/>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Oval 14">
              <a:extLst>
                <a:ext uri="{FF2B5EF4-FFF2-40B4-BE49-F238E27FC236}">
                  <a16:creationId xmlns:a16="http://schemas.microsoft.com/office/drawing/2014/main" id="{11196109-6F2B-4738-B2FC-2CCC753AABD4}"/>
                </a:ext>
              </a:extLst>
            </p:cNvPr>
            <p:cNvSpPr/>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Freeform: Shape 15">
              <a:extLst>
                <a:ext uri="{FF2B5EF4-FFF2-40B4-BE49-F238E27FC236}">
                  <a16:creationId xmlns:a16="http://schemas.microsoft.com/office/drawing/2014/main" id="{F7E468C2-69B8-470B-85E3-801A3CB1D7E2}"/>
                </a:ext>
              </a:extLst>
            </p:cNvPr>
            <p:cNvSpPr>
              <a:spLocks noChangeAspect="1"/>
            </p:cNvSpPr>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 name="Title 1">
            <a:extLst>
              <a:ext uri="{FF2B5EF4-FFF2-40B4-BE49-F238E27FC236}">
                <a16:creationId xmlns:a16="http://schemas.microsoft.com/office/drawing/2014/main" id="{B1A4B040-51E3-4DA0-B21D-EEE173E7536F}"/>
              </a:ext>
            </a:extLst>
          </p:cNvPr>
          <p:cNvSpPr>
            <a:spLocks noGrp="1"/>
          </p:cNvSpPr>
          <p:nvPr>
            <p:ph type="title"/>
          </p:nvPr>
        </p:nvSpPr>
        <p:spPr>
          <a:xfrm>
            <a:off x="550862" y="549275"/>
            <a:ext cx="11091600" cy="1332000"/>
          </a:xfrm>
        </p:spPr>
        <p:txBody>
          <a:bodyPr vert="horz" wrap="square" lIns="0" tIns="0" rIns="0" bIns="0" rtlCol="0" anchor="t" anchorCtr="0">
            <a:normAutofit/>
          </a:bodyPr>
          <a:lstStyle>
            <a:lvl1pPr>
              <a:defRPr lang="en-US" dirty="0"/>
            </a:lvl1pPr>
          </a:lstStyle>
          <a:p>
            <a:pPr lvl="0">
              <a:lnSpc>
                <a:spcPct val="100000"/>
              </a:lnSpc>
            </a:pPr>
            <a:r>
              <a:rPr lang="en-US"/>
              <a:t>Click to edit Master title style</a:t>
            </a:r>
            <a:endParaRPr lang="en-US" dirty="0"/>
          </a:p>
        </p:txBody>
      </p:sp>
      <p:sp>
        <p:nvSpPr>
          <p:cNvPr id="3" name="Content Placeholder 2">
            <a:extLst>
              <a:ext uri="{FF2B5EF4-FFF2-40B4-BE49-F238E27FC236}">
                <a16:creationId xmlns:a16="http://schemas.microsoft.com/office/drawing/2014/main" id="{F8A2CD90-429B-4A55-B6C8-DD6CE6994118}"/>
              </a:ext>
            </a:extLst>
          </p:cNvPr>
          <p:cNvSpPr>
            <a:spLocks noGrp="1"/>
          </p:cNvSpPr>
          <p:nvPr>
            <p:ph idx="1"/>
          </p:nvPr>
        </p:nvSpPr>
        <p:spPr>
          <a:xfrm>
            <a:off x="550863" y="2113199"/>
            <a:ext cx="11090274" cy="3979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D4EE704-5DCA-484E-85E0-0E3A7B1C5046}"/>
              </a:ext>
            </a:extLst>
          </p:cNvPr>
          <p:cNvSpPr>
            <a:spLocks noGrp="1"/>
          </p:cNvSpPr>
          <p:nvPr>
            <p:ph type="dt" sz="half" idx="10"/>
          </p:nvPr>
        </p:nvSpPr>
        <p:spPr/>
        <p:txBody>
          <a:bodyPr/>
          <a:lstStyle/>
          <a:p>
            <a:fld id="{6FE8C025-CD7A-4966-867E-81CF82B15267}" type="datetime2">
              <a:rPr lang="en-US" smtClean="0"/>
              <a:t>Tuesday, July 14, 2020</a:t>
            </a:fld>
            <a:endParaRPr lang="en-US"/>
          </a:p>
        </p:txBody>
      </p:sp>
      <p:sp>
        <p:nvSpPr>
          <p:cNvPr id="5" name="Footer Placeholder 4">
            <a:extLst>
              <a:ext uri="{FF2B5EF4-FFF2-40B4-BE49-F238E27FC236}">
                <a16:creationId xmlns:a16="http://schemas.microsoft.com/office/drawing/2014/main" id="{4CA69B66-1C18-44A2-93F7-97DED26F24AB}"/>
              </a:ext>
            </a:extLst>
          </p:cNvPr>
          <p:cNvSpPr>
            <a:spLocks noGrp="1"/>
          </p:cNvSpPr>
          <p:nvPr>
            <p:ph type="ftr" sz="quarter" idx="11"/>
          </p:nvPr>
        </p:nvSpPr>
        <p:spPr/>
        <p:txBody>
          <a:bodyPr/>
          <a:lstStyle/>
          <a:p>
            <a:r>
              <a:rPr lang="en-US"/>
              <a:t>Sample Footer</a:t>
            </a:r>
          </a:p>
        </p:txBody>
      </p:sp>
      <p:sp>
        <p:nvSpPr>
          <p:cNvPr id="6" name="Slide Number Placeholder 5">
            <a:extLst>
              <a:ext uri="{FF2B5EF4-FFF2-40B4-BE49-F238E27FC236}">
                <a16:creationId xmlns:a16="http://schemas.microsoft.com/office/drawing/2014/main" id="{7E44B5A0-66FA-433A-8DC5-C097C63B4DFC}"/>
              </a:ext>
            </a:extLst>
          </p:cNvPr>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529154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4644CBB8-40B8-42F8-9172-07A476341DDA}"/>
              </a:ext>
            </a:extLst>
          </p:cNvPr>
          <p:cNvGrpSpPr/>
          <p:nvPr/>
        </p:nvGrpSpPr>
        <p:grpSpPr>
          <a:xfrm>
            <a:off x="356481" y="879007"/>
            <a:ext cx="734257" cy="760506"/>
            <a:chOff x="5243759" y="1363788"/>
            <a:chExt cx="734257" cy="760506"/>
          </a:xfrm>
        </p:grpSpPr>
        <p:sp>
          <p:nvSpPr>
            <p:cNvPr id="49" name="Freeform 5">
              <a:extLst>
                <a:ext uri="{FF2B5EF4-FFF2-40B4-BE49-F238E27FC236}">
                  <a16:creationId xmlns:a16="http://schemas.microsoft.com/office/drawing/2014/main" id="{35CE073E-302A-4AA7-98C7-8667DDDCFA18}"/>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Freeform 6">
              <a:extLst>
                <a:ext uri="{FF2B5EF4-FFF2-40B4-BE49-F238E27FC236}">
                  <a16:creationId xmlns:a16="http://schemas.microsoft.com/office/drawing/2014/main" id="{4FD1AE2F-DD70-4E93-B905-E052A23F0B1C}"/>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1" name="Freeform 8">
              <a:extLst>
                <a:ext uri="{FF2B5EF4-FFF2-40B4-BE49-F238E27FC236}">
                  <a16:creationId xmlns:a16="http://schemas.microsoft.com/office/drawing/2014/main" id="{E8D529E5-8838-47F0-98A4-2D46F11E499C}"/>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Title 1">
            <a:extLst>
              <a:ext uri="{FF2B5EF4-FFF2-40B4-BE49-F238E27FC236}">
                <a16:creationId xmlns:a16="http://schemas.microsoft.com/office/drawing/2014/main" id="{45DA2564-D3DB-48AD-83F0-6CC6B5743960}"/>
              </a:ext>
            </a:extLst>
          </p:cNvPr>
          <p:cNvSpPr>
            <a:spLocks noGrp="1"/>
          </p:cNvSpPr>
          <p:nvPr>
            <p:ph type="title"/>
          </p:nvPr>
        </p:nvSpPr>
        <p:spPr>
          <a:xfrm>
            <a:off x="563563" y="474345"/>
            <a:ext cx="11077574" cy="2954655"/>
          </a:xfrm>
        </p:spPr>
        <p:txBody>
          <a:bodyPr vert="horz" wrap="square" lIns="0" tIns="0" rIns="0" bIns="0" rtlCol="0" anchor="b" anchorCtr="0">
            <a:normAutofit/>
          </a:bodyPr>
          <a:lstStyle>
            <a:lvl1pPr>
              <a:defRPr lang="en-US" sz="6400" dirty="0"/>
            </a:lvl1pPr>
          </a:lstStyle>
          <a:p>
            <a:pPr lvl="0">
              <a:lnSpc>
                <a:spcPct val="100000"/>
              </a:lnSpc>
            </a:pPr>
            <a:r>
              <a:rPr lang="en-US"/>
              <a:t>Click to edit Master title style</a:t>
            </a:r>
            <a:endParaRPr lang="en-US" dirty="0"/>
          </a:p>
        </p:txBody>
      </p:sp>
      <p:sp>
        <p:nvSpPr>
          <p:cNvPr id="4" name="Date Placeholder 3">
            <a:extLst>
              <a:ext uri="{FF2B5EF4-FFF2-40B4-BE49-F238E27FC236}">
                <a16:creationId xmlns:a16="http://schemas.microsoft.com/office/drawing/2014/main" id="{56403DDF-462A-45CE-931B-010AB4F73C3F}"/>
              </a:ext>
            </a:extLst>
          </p:cNvPr>
          <p:cNvSpPr>
            <a:spLocks noGrp="1"/>
          </p:cNvSpPr>
          <p:nvPr>
            <p:ph type="dt" sz="half" idx="10"/>
          </p:nvPr>
        </p:nvSpPr>
        <p:spPr/>
        <p:txBody>
          <a:bodyPr/>
          <a:lstStyle/>
          <a:p>
            <a:fld id="{FE809929-0719-4517-94D6-FDF7F99E70F6}" type="datetime2">
              <a:rPr lang="en-US" smtClean="0"/>
              <a:t>Tuesday, July 14, 2020</a:t>
            </a:fld>
            <a:endParaRPr lang="en-US"/>
          </a:p>
        </p:txBody>
      </p:sp>
      <p:sp>
        <p:nvSpPr>
          <p:cNvPr id="5" name="Footer Placeholder 4">
            <a:extLst>
              <a:ext uri="{FF2B5EF4-FFF2-40B4-BE49-F238E27FC236}">
                <a16:creationId xmlns:a16="http://schemas.microsoft.com/office/drawing/2014/main" id="{39E10702-2ACF-4768-9E91-8CB87B89594D}"/>
              </a:ext>
            </a:extLst>
          </p:cNvPr>
          <p:cNvSpPr>
            <a:spLocks noGrp="1"/>
          </p:cNvSpPr>
          <p:nvPr>
            <p:ph type="ftr" sz="quarter" idx="11"/>
          </p:nvPr>
        </p:nvSpPr>
        <p:spPr/>
        <p:txBody>
          <a:bodyPr/>
          <a:lstStyle/>
          <a:p>
            <a:r>
              <a:rPr lang="en-US"/>
              <a:t>Sample Footer</a:t>
            </a:r>
          </a:p>
        </p:txBody>
      </p:sp>
      <p:sp>
        <p:nvSpPr>
          <p:cNvPr id="6" name="Slide Number Placeholder 5">
            <a:extLst>
              <a:ext uri="{FF2B5EF4-FFF2-40B4-BE49-F238E27FC236}">
                <a16:creationId xmlns:a16="http://schemas.microsoft.com/office/drawing/2014/main" id="{E8DFA722-391E-4FCF-8E15-0D7E2EC02B63}"/>
              </a:ext>
            </a:extLst>
          </p:cNvPr>
          <p:cNvSpPr>
            <a:spLocks noGrp="1"/>
          </p:cNvSpPr>
          <p:nvPr>
            <p:ph type="sldNum" sz="quarter" idx="12"/>
          </p:nvPr>
        </p:nvSpPr>
        <p:spPr/>
        <p:txBody>
          <a:bodyPr/>
          <a:lstStyle/>
          <a:p>
            <a:fld id="{DBA1B0FB-D917-4C8C-928F-313BD683BF39}" type="slidenum">
              <a:rPr lang="en-US" smtClean="0"/>
              <a:t>‹#›</a:t>
            </a:fld>
            <a:endParaRPr lang="en-US"/>
          </a:p>
        </p:txBody>
      </p:sp>
      <p:sp>
        <p:nvSpPr>
          <p:cNvPr id="3" name="Text Placeholder 2">
            <a:extLst>
              <a:ext uri="{FF2B5EF4-FFF2-40B4-BE49-F238E27FC236}">
                <a16:creationId xmlns:a16="http://schemas.microsoft.com/office/drawing/2014/main" id="{76EEA752-36DA-440B-8747-0EB2914080EE}"/>
              </a:ext>
            </a:extLst>
          </p:cNvPr>
          <p:cNvSpPr>
            <a:spLocks noGrp="1"/>
          </p:cNvSpPr>
          <p:nvPr>
            <p:ph type="body" idx="1"/>
          </p:nvPr>
        </p:nvSpPr>
        <p:spPr>
          <a:xfrm>
            <a:off x="566271" y="3629772"/>
            <a:ext cx="11074866" cy="2678953"/>
          </a:xfrm>
        </p:spPr>
        <p:txBody>
          <a:bodyPr>
            <a:normAutofit/>
          </a:bodyPr>
          <a:lstStyle>
            <a:lvl1pPr marL="0" indent="0">
              <a:lnSpc>
                <a:spcPct val="110000"/>
              </a:lnSpc>
              <a:spcBef>
                <a:spcPts val="0"/>
              </a:spcBef>
              <a:buNone/>
              <a:defRPr sz="2400">
                <a:solidFill>
                  <a:schemeClr val="tx1">
                    <a:alpha val="8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1" name="Freeform: Shape 40">
            <a:extLst>
              <a:ext uri="{FF2B5EF4-FFF2-40B4-BE49-F238E27FC236}">
                <a16:creationId xmlns:a16="http://schemas.microsoft.com/office/drawing/2014/main" id="{0BCC02B0-8581-4752-B7BC-3CE1EF17B9F7}"/>
              </a:ext>
            </a:extLst>
          </p:cNvPr>
          <p:cNvSpPr>
            <a:spLocks noChangeAspect="1"/>
          </p:cNvSpPr>
          <p:nvPr/>
        </p:nvSpPr>
        <p:spPr>
          <a:xfrm rot="18900000">
            <a:off x="11209132" y="4448189"/>
            <a:ext cx="999200" cy="1262947"/>
          </a:xfrm>
          <a:custGeom>
            <a:avLst/>
            <a:gdLst>
              <a:gd name="connsiteX0" fmla="*/ 540000 w 999200"/>
              <a:gd name="connsiteY0" fmla="*/ 0 h 1262947"/>
              <a:gd name="connsiteX1" fmla="*/ 999200 w 999200"/>
              <a:gd name="connsiteY1" fmla="*/ 815317 h 1262947"/>
              <a:gd name="connsiteX2" fmla="*/ 552185 w 999200"/>
              <a:gd name="connsiteY2" fmla="*/ 1262333 h 1262947"/>
              <a:gd name="connsiteX3" fmla="*/ 540000 w 999200"/>
              <a:gd name="connsiteY3" fmla="*/ 1262947 h 1262947"/>
              <a:gd name="connsiteX4" fmla="*/ 0 w 999200"/>
              <a:gd name="connsiteY4" fmla="*/ 992947 h 1262947"/>
              <a:gd name="connsiteX5" fmla="*/ 10971 w 999200"/>
              <a:gd name="connsiteY5" fmla="*/ 938533 h 1262947"/>
              <a:gd name="connsiteX6" fmla="*/ 15626 w 999200"/>
              <a:gd name="connsiteY6" fmla="*/ 931034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9200" h="1262947">
                <a:moveTo>
                  <a:pt x="540000" y="0"/>
                </a:moveTo>
                <a:lnTo>
                  <a:pt x="999200" y="815317"/>
                </a:lnTo>
                <a:lnTo>
                  <a:pt x="552185" y="1262333"/>
                </a:lnTo>
                <a:lnTo>
                  <a:pt x="540000" y="1262947"/>
                </a:lnTo>
                <a:cubicBezTo>
                  <a:pt x="241766" y="1262947"/>
                  <a:pt x="0" y="1142064"/>
                  <a:pt x="0" y="992947"/>
                </a:cubicBezTo>
                <a:cubicBezTo>
                  <a:pt x="0" y="974307"/>
                  <a:pt x="3778" y="956109"/>
                  <a:pt x="10971" y="938533"/>
                </a:cubicBezTo>
                <a:lnTo>
                  <a:pt x="15626" y="931034"/>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10200000" scaled="0"/>
          </a:gradFill>
          <a:ln>
            <a:noFill/>
          </a:ln>
          <a:effectLst>
            <a:innerShdw blurRad="254000" dist="101600" dir="420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Freeform: Shape 42">
            <a:extLst>
              <a:ext uri="{FF2B5EF4-FFF2-40B4-BE49-F238E27FC236}">
                <a16:creationId xmlns:a16="http://schemas.microsoft.com/office/drawing/2014/main" id="{EA0FF4DB-8180-4D26-AEAE-7ECDB670F71D}"/>
              </a:ext>
            </a:extLst>
          </p:cNvPr>
          <p:cNvSpPr/>
          <p:nvPr/>
        </p:nvSpPr>
        <p:spPr>
          <a:xfrm rot="2700000">
            <a:off x="11686937" y="4853516"/>
            <a:ext cx="540000" cy="978284"/>
          </a:xfrm>
          <a:custGeom>
            <a:avLst/>
            <a:gdLst>
              <a:gd name="connsiteX0" fmla="*/ 113288 w 540000"/>
              <a:gd name="connsiteY0" fmla="*/ 0 h 978284"/>
              <a:gd name="connsiteX1" fmla="*/ 539386 w 540000"/>
              <a:gd name="connsiteY1" fmla="*/ 426099 h 978284"/>
              <a:gd name="connsiteX2" fmla="*/ 540000 w 540000"/>
              <a:gd name="connsiteY2" fmla="*/ 438284 h 978284"/>
              <a:gd name="connsiteX3" fmla="*/ 270000 w 540000"/>
              <a:gd name="connsiteY3" fmla="*/ 978284 h 978284"/>
              <a:gd name="connsiteX4" fmla="*/ 0 w 540000"/>
              <a:gd name="connsiteY4" fmla="*/ 438284 h 978284"/>
              <a:gd name="connsiteX5" fmla="*/ 79081 w 540000"/>
              <a:gd name="connsiteY5" fmla="*/ 56446 h 978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978284">
                <a:moveTo>
                  <a:pt x="113288" y="0"/>
                </a:moveTo>
                <a:lnTo>
                  <a:pt x="539386" y="426099"/>
                </a:lnTo>
                <a:lnTo>
                  <a:pt x="540000" y="438284"/>
                </a:lnTo>
                <a:cubicBezTo>
                  <a:pt x="540000" y="736518"/>
                  <a:pt x="419117" y="978284"/>
                  <a:pt x="270000" y="978284"/>
                </a:cubicBezTo>
                <a:cubicBezTo>
                  <a:pt x="120883" y="978284"/>
                  <a:pt x="0" y="736518"/>
                  <a:pt x="0" y="438284"/>
                </a:cubicBezTo>
                <a:cubicBezTo>
                  <a:pt x="0" y="289167"/>
                  <a:pt x="30220" y="154167"/>
                  <a:pt x="79081" y="56446"/>
                </a:cubicBezTo>
                <a:close/>
              </a:path>
            </a:pathLst>
          </a:cu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769666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94729CA3-91C4-4A89-9448-A2F0E409177A}"/>
              </a:ext>
            </a:extLst>
          </p:cNvPr>
          <p:cNvSpPr>
            <a:spLocks noChangeAspect="1"/>
          </p:cNvSpPr>
          <p:nvPr/>
        </p:nvSpPr>
        <p:spPr>
          <a:xfrm>
            <a:off x="11069864" y="33337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3" name="Group 12">
            <a:extLst>
              <a:ext uri="{FF2B5EF4-FFF2-40B4-BE49-F238E27FC236}">
                <a16:creationId xmlns:a16="http://schemas.microsoft.com/office/drawing/2014/main" id="{168347B7-45FA-4A01-924D-DC385B720B3E}"/>
              </a:ext>
            </a:extLst>
          </p:cNvPr>
          <p:cNvGrpSpPr/>
          <p:nvPr/>
        </p:nvGrpSpPr>
        <p:grpSpPr>
          <a:xfrm>
            <a:off x="331786" y="5528198"/>
            <a:ext cx="631474" cy="667800"/>
            <a:chOff x="2994153" y="1378666"/>
            <a:chExt cx="631474" cy="667800"/>
          </a:xfrm>
        </p:grpSpPr>
        <p:sp>
          <p:nvSpPr>
            <p:cNvPr id="20" name="Freeform: Shape 19">
              <a:extLst>
                <a:ext uri="{FF2B5EF4-FFF2-40B4-BE49-F238E27FC236}">
                  <a16:creationId xmlns:a16="http://schemas.microsoft.com/office/drawing/2014/main" id="{31167DA1-25D1-4E60-A62E-42B6F56A96EC}"/>
                </a:ext>
              </a:extLst>
            </p:cNvPr>
            <p:cNvSpPr>
              <a:spLocks noChangeAspect="1"/>
            </p:cNvSpPr>
            <p:nvPr/>
          </p:nvSpPr>
          <p:spPr>
            <a:xfrm rot="2700000">
              <a:off x="3039890" y="1332929"/>
              <a:ext cx="540000" cy="631474"/>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Oval 20">
              <a:extLst>
                <a:ext uri="{FF2B5EF4-FFF2-40B4-BE49-F238E27FC236}">
                  <a16:creationId xmlns:a16="http://schemas.microsoft.com/office/drawing/2014/main" id="{6B7B7215-A661-477E-91D0-CDBE5564D2B9}"/>
                </a:ext>
              </a:extLst>
            </p:cNvPr>
            <p:cNvSpPr/>
            <p:nvPr/>
          </p:nvSpPr>
          <p:spPr>
            <a:xfrm rot="8100000">
              <a:off x="3047090" y="1506466"/>
              <a:ext cx="270000" cy="54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Title 1">
            <a:extLst>
              <a:ext uri="{FF2B5EF4-FFF2-40B4-BE49-F238E27FC236}">
                <a16:creationId xmlns:a16="http://schemas.microsoft.com/office/drawing/2014/main" id="{8978E540-142B-4A82-9C3F-E61BC190AEED}"/>
              </a:ext>
            </a:extLst>
          </p:cNvPr>
          <p:cNvSpPr>
            <a:spLocks noGrp="1"/>
          </p:cNvSpPr>
          <p:nvPr>
            <p:ph type="title"/>
          </p:nvPr>
        </p:nvSpPr>
        <p:spPr>
          <a:xfrm>
            <a:off x="550863" y="549275"/>
            <a:ext cx="11090274" cy="1332000"/>
          </a:xfrm>
        </p:spPr>
        <p:txBody>
          <a:bodyPr/>
          <a:lstStyle>
            <a:lvl1pPr>
              <a:lnSpc>
                <a:spcPct val="100000"/>
              </a:lnSpc>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2C6BF36-D4F5-4363-B440-BDAE50BBD4B6}"/>
              </a:ext>
            </a:extLst>
          </p:cNvPr>
          <p:cNvSpPr>
            <a:spLocks noGrp="1"/>
          </p:cNvSpPr>
          <p:nvPr>
            <p:ph sz="half" idx="1"/>
          </p:nvPr>
        </p:nvSpPr>
        <p:spPr>
          <a:xfrm>
            <a:off x="550862" y="2097175"/>
            <a:ext cx="5435600" cy="3995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F8362910-87AA-4E67-992D-8D4822FD89FE}"/>
              </a:ext>
            </a:extLst>
          </p:cNvPr>
          <p:cNvSpPr>
            <a:spLocks noGrp="1"/>
          </p:cNvSpPr>
          <p:nvPr>
            <p:ph sz="half" idx="2"/>
          </p:nvPr>
        </p:nvSpPr>
        <p:spPr>
          <a:xfrm>
            <a:off x="6205538" y="2097175"/>
            <a:ext cx="5435600" cy="3995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B99A8AF-0998-4613-B1D8-C14ECBFFDF67}"/>
              </a:ext>
            </a:extLst>
          </p:cNvPr>
          <p:cNvSpPr>
            <a:spLocks noGrp="1"/>
          </p:cNvSpPr>
          <p:nvPr>
            <p:ph type="dt" sz="half" idx="10"/>
          </p:nvPr>
        </p:nvSpPr>
        <p:spPr/>
        <p:txBody>
          <a:bodyPr/>
          <a:lstStyle/>
          <a:p>
            <a:fld id="{20E95673-5512-4AAA-9AEB-E00C61EC65D5}" type="datetime2">
              <a:rPr lang="en-US" smtClean="0"/>
              <a:t>Tuesday, July 14, 2020</a:t>
            </a:fld>
            <a:endParaRPr lang="en-US"/>
          </a:p>
        </p:txBody>
      </p:sp>
      <p:sp>
        <p:nvSpPr>
          <p:cNvPr id="6" name="Footer Placeholder 5">
            <a:extLst>
              <a:ext uri="{FF2B5EF4-FFF2-40B4-BE49-F238E27FC236}">
                <a16:creationId xmlns:a16="http://schemas.microsoft.com/office/drawing/2014/main" id="{66E44EAA-B8A9-4428-A9DF-1174DA940990}"/>
              </a:ext>
            </a:extLst>
          </p:cNvPr>
          <p:cNvSpPr>
            <a:spLocks noGrp="1"/>
          </p:cNvSpPr>
          <p:nvPr>
            <p:ph type="ftr" sz="quarter" idx="11"/>
          </p:nvPr>
        </p:nvSpPr>
        <p:spPr/>
        <p:txBody>
          <a:bodyPr/>
          <a:lstStyle/>
          <a:p>
            <a:r>
              <a:rPr lang="en-US"/>
              <a:t>Sample Footer</a:t>
            </a:r>
          </a:p>
        </p:txBody>
      </p:sp>
      <p:sp>
        <p:nvSpPr>
          <p:cNvPr id="7" name="Slide Number Placeholder 6">
            <a:extLst>
              <a:ext uri="{FF2B5EF4-FFF2-40B4-BE49-F238E27FC236}">
                <a16:creationId xmlns:a16="http://schemas.microsoft.com/office/drawing/2014/main" id="{19E5C381-C899-4BF9-B584-2D78074D1CB2}"/>
              </a:ext>
            </a:extLst>
          </p:cNvPr>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2990815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FD65A50E-2F73-4426-8586-9731AFA2D2E0}"/>
              </a:ext>
            </a:extLst>
          </p:cNvPr>
          <p:cNvSpPr>
            <a:spLocks noChangeAspect="1"/>
          </p:cNvSpPr>
          <p:nvPr/>
        </p:nvSpPr>
        <p:spPr>
          <a:xfrm>
            <a:off x="11091612" y="5893466"/>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ectangle 10">
            <a:extLst>
              <a:ext uri="{FF2B5EF4-FFF2-40B4-BE49-F238E27FC236}">
                <a16:creationId xmlns:a16="http://schemas.microsoft.com/office/drawing/2014/main" id="{EB89C080-4102-49AE-BDA9-59A4A67E2486}"/>
              </a:ext>
            </a:extLst>
          </p:cNvPr>
          <p:cNvSpPr/>
          <p:nvPr/>
        </p:nvSpPr>
        <p:spPr>
          <a:xfrm>
            <a:off x="11451612" y="5827878"/>
            <a:ext cx="379049" cy="360000"/>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E62014-F04C-495A-964E-6B888D49CDE9}"/>
              </a:ext>
            </a:extLst>
          </p:cNvPr>
          <p:cNvSpPr>
            <a:spLocks noGrp="1"/>
          </p:cNvSpPr>
          <p:nvPr>
            <p:ph type="title"/>
          </p:nvPr>
        </p:nvSpPr>
        <p:spPr>
          <a:xfrm>
            <a:off x="550862" y="549275"/>
            <a:ext cx="11097551" cy="1332000"/>
          </a:xfrm>
        </p:spPr>
        <p:txBody>
          <a:bodyPr vert="horz" wrap="square" lIns="0" tIns="0" rIns="0" bIns="0" rtlCol="0" anchor="t" anchorCtr="0">
            <a:normAutofit/>
          </a:bodyPr>
          <a:lstStyle>
            <a:lvl1pPr>
              <a:defRPr lang="en-US" sz="3200" dirty="0"/>
            </a:lvl1pPr>
          </a:lstStyle>
          <a:p>
            <a:pPr lvl="0">
              <a:lnSpc>
                <a:spcPct val="100000"/>
              </a:lnSpc>
            </a:pPr>
            <a:r>
              <a:rPr lang="en-US"/>
              <a:t>Click to edit Master title style</a:t>
            </a:r>
            <a:endParaRPr lang="en-US" dirty="0"/>
          </a:p>
        </p:txBody>
      </p:sp>
      <p:sp>
        <p:nvSpPr>
          <p:cNvPr id="3" name="Text Placeholder 2">
            <a:extLst>
              <a:ext uri="{FF2B5EF4-FFF2-40B4-BE49-F238E27FC236}">
                <a16:creationId xmlns:a16="http://schemas.microsoft.com/office/drawing/2014/main" id="{555DF027-E633-44EE-ACA0-C205930AA93E}"/>
              </a:ext>
            </a:extLst>
          </p:cNvPr>
          <p:cNvSpPr>
            <a:spLocks noGrp="1"/>
          </p:cNvSpPr>
          <p:nvPr>
            <p:ph type="body" idx="1"/>
          </p:nvPr>
        </p:nvSpPr>
        <p:spPr>
          <a:xfrm>
            <a:off x="550864" y="1881275"/>
            <a:ext cx="5437186" cy="535354"/>
          </a:xfrm>
        </p:spPr>
        <p:txBody>
          <a:bodyPr anchor="b">
            <a:normAutofit/>
          </a:bodyPr>
          <a:lstStyle>
            <a:lvl1pPr marL="0" indent="0">
              <a:buNone/>
              <a:defRPr sz="1400" b="0" cap="all" spc="200" baseline="0">
                <a:solidFill>
                  <a:schemeClr val="tx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BA4F363-FEEF-4CD2-A18E-17AE8D485171}"/>
              </a:ext>
            </a:extLst>
          </p:cNvPr>
          <p:cNvSpPr>
            <a:spLocks noGrp="1"/>
          </p:cNvSpPr>
          <p:nvPr>
            <p:ph sz="half" idx="2"/>
          </p:nvPr>
        </p:nvSpPr>
        <p:spPr>
          <a:xfrm>
            <a:off x="550863" y="2577270"/>
            <a:ext cx="5429114" cy="35155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4E50F8C-4D64-40FD-AE8C-6A1F3C2A84ED}"/>
              </a:ext>
            </a:extLst>
          </p:cNvPr>
          <p:cNvSpPr>
            <a:spLocks noGrp="1"/>
          </p:cNvSpPr>
          <p:nvPr>
            <p:ph type="body" sz="quarter" idx="3"/>
          </p:nvPr>
        </p:nvSpPr>
        <p:spPr>
          <a:xfrm>
            <a:off x="6212024" y="1881275"/>
            <a:ext cx="5436392" cy="535354"/>
          </a:xfrm>
        </p:spPr>
        <p:txBody>
          <a:bodyPr vert="horz" wrap="square" lIns="0" tIns="0" rIns="0" bIns="0" rtlCol="0" anchor="b">
            <a:normAutofit/>
          </a:bodyPr>
          <a:lstStyle>
            <a:lvl1pPr>
              <a:defRPr lang="en-US" sz="1400" b="0" cap="all" spc="200" baseline="0" dirty="0">
                <a:solidFill>
                  <a:schemeClr val="tx1"/>
                </a:solidFill>
              </a:defRPr>
            </a:lvl1pPr>
          </a:lstStyle>
          <a:p>
            <a:pPr marL="0" lvl="0" indent="0">
              <a:buNone/>
            </a:pPr>
            <a:r>
              <a:rPr lang="en-US"/>
              <a:t>Click to edit Master text styles</a:t>
            </a:r>
          </a:p>
        </p:txBody>
      </p:sp>
      <p:sp>
        <p:nvSpPr>
          <p:cNvPr id="6" name="Content Placeholder 5">
            <a:extLst>
              <a:ext uri="{FF2B5EF4-FFF2-40B4-BE49-F238E27FC236}">
                <a16:creationId xmlns:a16="http://schemas.microsoft.com/office/drawing/2014/main" id="{A7AC943E-DB2B-40E0-907F-8EA1404791DE}"/>
              </a:ext>
            </a:extLst>
          </p:cNvPr>
          <p:cNvSpPr>
            <a:spLocks noGrp="1"/>
          </p:cNvSpPr>
          <p:nvPr>
            <p:ph sz="quarter" idx="4"/>
          </p:nvPr>
        </p:nvSpPr>
        <p:spPr>
          <a:xfrm>
            <a:off x="6212023" y="2577270"/>
            <a:ext cx="5436391" cy="35155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DCDCD5B-3F26-4AFA-8BD4-E5D8DD2AF494}"/>
              </a:ext>
            </a:extLst>
          </p:cNvPr>
          <p:cNvSpPr>
            <a:spLocks noGrp="1"/>
          </p:cNvSpPr>
          <p:nvPr>
            <p:ph type="dt" sz="half" idx="10"/>
          </p:nvPr>
        </p:nvSpPr>
        <p:spPr/>
        <p:txBody>
          <a:bodyPr/>
          <a:lstStyle/>
          <a:p>
            <a:fld id="{C13138FA-2E87-4873-8BBA-13E447C9A99A}" type="datetime2">
              <a:rPr lang="en-US" smtClean="0"/>
              <a:t>Tuesday, July 14, 2020</a:t>
            </a:fld>
            <a:endParaRPr lang="en-US"/>
          </a:p>
        </p:txBody>
      </p:sp>
      <p:sp>
        <p:nvSpPr>
          <p:cNvPr id="8" name="Footer Placeholder 7">
            <a:extLst>
              <a:ext uri="{FF2B5EF4-FFF2-40B4-BE49-F238E27FC236}">
                <a16:creationId xmlns:a16="http://schemas.microsoft.com/office/drawing/2014/main" id="{3D10D1EE-83A0-4FB5-9B25-8A73DE891A87}"/>
              </a:ext>
            </a:extLst>
          </p:cNvPr>
          <p:cNvSpPr>
            <a:spLocks noGrp="1"/>
          </p:cNvSpPr>
          <p:nvPr>
            <p:ph type="ftr" sz="quarter" idx="11"/>
          </p:nvPr>
        </p:nvSpPr>
        <p:spPr/>
        <p:txBody>
          <a:bodyPr/>
          <a:lstStyle/>
          <a:p>
            <a:r>
              <a:rPr lang="en-US"/>
              <a:t>Sample Footer</a:t>
            </a:r>
          </a:p>
        </p:txBody>
      </p:sp>
      <p:sp>
        <p:nvSpPr>
          <p:cNvPr id="9" name="Slide Number Placeholder 8">
            <a:extLst>
              <a:ext uri="{FF2B5EF4-FFF2-40B4-BE49-F238E27FC236}">
                <a16:creationId xmlns:a16="http://schemas.microsoft.com/office/drawing/2014/main" id="{03031C35-2E5B-491D-85ED-DB42A4FE1623}"/>
              </a:ext>
            </a:extLst>
          </p:cNvPr>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3018045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2053C-0E9C-4159-B7C9-6AB74343918D}"/>
              </a:ext>
            </a:extLst>
          </p:cNvPr>
          <p:cNvSpPr>
            <a:spLocks noGrp="1"/>
          </p:cNvSpPr>
          <p:nvPr>
            <p:ph type="title"/>
          </p:nvPr>
        </p:nvSpPr>
        <p:spPr>
          <a:xfrm>
            <a:off x="3359149" y="550799"/>
            <a:ext cx="8283313" cy="5542025"/>
          </a:xfrm>
        </p:spPr>
        <p:txBody>
          <a:bodyPr vert="horz" wrap="square" lIns="0" tIns="0" rIns="0" bIns="0" rtlCol="0" anchor="ctr" anchorCtr="0">
            <a:normAutofit/>
          </a:bodyPr>
          <a:lstStyle>
            <a:lvl1pPr>
              <a:defRPr lang="en-US" dirty="0"/>
            </a:lvl1pPr>
          </a:lstStyle>
          <a:p>
            <a:pPr lvl="0">
              <a:lnSpc>
                <a:spcPct val="100000"/>
              </a:lnSpc>
            </a:pPr>
            <a:r>
              <a:rPr lang="en-US"/>
              <a:t>Click to edit Master title style</a:t>
            </a:r>
            <a:endParaRPr lang="en-US" dirty="0"/>
          </a:p>
        </p:txBody>
      </p:sp>
      <p:sp>
        <p:nvSpPr>
          <p:cNvPr id="3" name="Date Placeholder 2">
            <a:extLst>
              <a:ext uri="{FF2B5EF4-FFF2-40B4-BE49-F238E27FC236}">
                <a16:creationId xmlns:a16="http://schemas.microsoft.com/office/drawing/2014/main" id="{D4F51F65-E111-4656-83BE-CFCDE2DD6CD6}"/>
              </a:ext>
            </a:extLst>
          </p:cNvPr>
          <p:cNvSpPr>
            <a:spLocks noGrp="1"/>
          </p:cNvSpPr>
          <p:nvPr>
            <p:ph type="dt" sz="half" idx="10"/>
          </p:nvPr>
        </p:nvSpPr>
        <p:spPr/>
        <p:txBody>
          <a:bodyPr/>
          <a:lstStyle/>
          <a:p>
            <a:fld id="{D75BB40A-97BD-4BFB-B639-0BFF95FDE8B7}" type="datetime2">
              <a:rPr lang="en-US" smtClean="0"/>
              <a:t>Tuesday, July 14, 2020</a:t>
            </a:fld>
            <a:endParaRPr lang="en-US"/>
          </a:p>
        </p:txBody>
      </p:sp>
      <p:sp>
        <p:nvSpPr>
          <p:cNvPr id="4" name="Footer Placeholder 3">
            <a:extLst>
              <a:ext uri="{FF2B5EF4-FFF2-40B4-BE49-F238E27FC236}">
                <a16:creationId xmlns:a16="http://schemas.microsoft.com/office/drawing/2014/main" id="{F9FF82CB-2D17-4918-821E-485475CF243B}"/>
              </a:ext>
            </a:extLst>
          </p:cNvPr>
          <p:cNvSpPr>
            <a:spLocks noGrp="1"/>
          </p:cNvSpPr>
          <p:nvPr>
            <p:ph type="ftr" sz="quarter" idx="11"/>
          </p:nvPr>
        </p:nvSpPr>
        <p:spPr/>
        <p:txBody>
          <a:bodyPr/>
          <a:lstStyle/>
          <a:p>
            <a:r>
              <a:rPr lang="en-US"/>
              <a:t>Sample Footer</a:t>
            </a:r>
          </a:p>
        </p:txBody>
      </p:sp>
      <p:sp>
        <p:nvSpPr>
          <p:cNvPr id="5" name="Slide Number Placeholder 4">
            <a:extLst>
              <a:ext uri="{FF2B5EF4-FFF2-40B4-BE49-F238E27FC236}">
                <a16:creationId xmlns:a16="http://schemas.microsoft.com/office/drawing/2014/main" id="{7B66589D-A056-4817-AE15-39D87FE13169}"/>
              </a:ext>
            </a:extLst>
          </p:cNvPr>
          <p:cNvSpPr>
            <a:spLocks noGrp="1"/>
          </p:cNvSpPr>
          <p:nvPr>
            <p:ph type="sldNum" sz="quarter" idx="12"/>
          </p:nvPr>
        </p:nvSpPr>
        <p:spPr/>
        <p:txBody>
          <a:bodyPr/>
          <a:lstStyle/>
          <a:p>
            <a:fld id="{DBA1B0FB-D917-4C8C-928F-313BD683BF39}" type="slidenum">
              <a:rPr lang="en-US" smtClean="0"/>
              <a:t>‹#›</a:t>
            </a:fld>
            <a:endParaRPr lang="en-US"/>
          </a:p>
        </p:txBody>
      </p:sp>
      <p:sp>
        <p:nvSpPr>
          <p:cNvPr id="39" name="Freeform: Shape 38">
            <a:extLst>
              <a:ext uri="{FF2B5EF4-FFF2-40B4-BE49-F238E27FC236}">
                <a16:creationId xmlns:a16="http://schemas.microsoft.com/office/drawing/2014/main" id="{E489F067-39E1-4757-BC11-6169A343F2E1}"/>
              </a:ext>
            </a:extLst>
          </p:cNvPr>
          <p:cNvSpPr>
            <a:spLocks noChangeAspect="1"/>
          </p:cNvSpPr>
          <p:nvPr/>
        </p:nvSpPr>
        <p:spPr>
          <a:xfrm rot="18900000" flipV="1">
            <a:off x="-410727" y="3958416"/>
            <a:ext cx="3536330" cy="1853969"/>
          </a:xfrm>
          <a:custGeom>
            <a:avLst/>
            <a:gdLst>
              <a:gd name="connsiteX0" fmla="*/ 3536330 w 3536330"/>
              <a:gd name="connsiteY0" fmla="*/ 1853969 h 1853969"/>
              <a:gd name="connsiteX1" fmla="*/ 1682362 w 3536330"/>
              <a:gd name="connsiteY1" fmla="*/ 0 h 1853969"/>
              <a:gd name="connsiteX2" fmla="*/ 52157 w 3536330"/>
              <a:gd name="connsiteY2" fmla="*/ 970257 h 1853969"/>
              <a:gd name="connsiteX3" fmla="*/ 0 w 3536330"/>
              <a:gd name="connsiteY3" fmla="*/ 1078528 h 1853969"/>
              <a:gd name="connsiteX4" fmla="*/ 757215 w 3536330"/>
              <a:gd name="connsiteY4" fmla="*/ 1835743 h 1853969"/>
              <a:gd name="connsiteX5" fmla="*/ 774211 w 3536330"/>
              <a:gd name="connsiteY5" fmla="*/ 1667149 h 1853969"/>
              <a:gd name="connsiteX6" fmla="*/ 1682362 w 3536330"/>
              <a:gd name="connsiteY6" fmla="*/ 926985 h 1853969"/>
              <a:gd name="connsiteX7" fmla="*/ 2609345 w 3536330"/>
              <a:gd name="connsiteY7" fmla="*/ 1853969 h 185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6330" h="1853969">
                <a:moveTo>
                  <a:pt x="3536330" y="1853969"/>
                </a:moveTo>
                <a:cubicBezTo>
                  <a:pt x="3536330" y="830051"/>
                  <a:pt x="2706280" y="0"/>
                  <a:pt x="1682362" y="0"/>
                </a:cubicBezTo>
                <a:cubicBezTo>
                  <a:pt x="978418" y="0"/>
                  <a:pt x="366107" y="392328"/>
                  <a:pt x="52157" y="970257"/>
                </a:cubicBezTo>
                <a:lnTo>
                  <a:pt x="0" y="1078528"/>
                </a:lnTo>
                <a:lnTo>
                  <a:pt x="757215" y="1835743"/>
                </a:lnTo>
                <a:lnTo>
                  <a:pt x="774211" y="1667149"/>
                </a:lnTo>
                <a:cubicBezTo>
                  <a:pt x="860649" y="1244739"/>
                  <a:pt x="1234397" y="926985"/>
                  <a:pt x="1682362" y="926985"/>
                </a:cubicBezTo>
                <a:cubicBezTo>
                  <a:pt x="2194320" y="926985"/>
                  <a:pt x="2609345" y="1342010"/>
                  <a:pt x="2609345" y="1853969"/>
                </a:cubicBezTo>
                <a:close/>
              </a:path>
            </a:pathLst>
          </a:custGeom>
          <a:gradFill flip="none" rotWithShape="1">
            <a:gsLst>
              <a:gs pos="97000">
                <a:schemeClr val="bg2"/>
              </a:gs>
              <a:gs pos="31000">
                <a:schemeClr val="bg2">
                  <a:lumMod val="90000"/>
                  <a:lumOff val="10000"/>
                </a:schemeClr>
              </a:gs>
            </a:gsLst>
            <a:lin ang="15000000" scaled="0"/>
            <a:tileRect/>
          </a:gradFill>
          <a:ln>
            <a:noFill/>
          </a:ln>
          <a:effectLst>
            <a:innerShdw blurRad="355600" dist="101600" dir="16200000">
              <a:schemeClr val="accent1">
                <a:lumMod val="60000"/>
                <a:lumOff val="40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3" name="Freeform: Shape 32">
            <a:extLst>
              <a:ext uri="{FF2B5EF4-FFF2-40B4-BE49-F238E27FC236}">
                <a16:creationId xmlns:a16="http://schemas.microsoft.com/office/drawing/2014/main" id="{DD231011-607F-42F1-B2D9-2BA8E91CC6AF}"/>
              </a:ext>
            </a:extLst>
          </p:cNvPr>
          <p:cNvSpPr>
            <a:spLocks noChangeAspect="1"/>
          </p:cNvSpPr>
          <p:nvPr/>
        </p:nvSpPr>
        <p:spPr>
          <a:xfrm rot="18900000" flipV="1">
            <a:off x="-481151" y="3649708"/>
            <a:ext cx="3478701" cy="2164843"/>
          </a:xfrm>
          <a:custGeom>
            <a:avLst/>
            <a:gdLst>
              <a:gd name="connsiteX0" fmla="*/ 3478701 w 3478701"/>
              <a:gd name="connsiteY0" fmla="*/ 2164843 h 2164843"/>
              <a:gd name="connsiteX1" fmla="*/ 1624733 w 3478701"/>
              <a:gd name="connsiteY1" fmla="*/ 0 h 2164843"/>
              <a:gd name="connsiteX2" fmla="*/ 87393 w 3478701"/>
              <a:gd name="connsiteY2" fmla="*/ 954459 h 2164843"/>
              <a:gd name="connsiteX3" fmla="*/ 0 w 3478701"/>
              <a:gd name="connsiteY3" fmla="*/ 1122434 h 2164843"/>
              <a:gd name="connsiteX4" fmla="*/ 736015 w 3478701"/>
              <a:gd name="connsiteY4" fmla="*/ 1858449 h 2164843"/>
              <a:gd name="connsiteX5" fmla="*/ 739424 w 3478701"/>
              <a:gd name="connsiteY5" fmla="*/ 1842964 h 2164843"/>
              <a:gd name="connsiteX6" fmla="*/ 1624733 w 3478701"/>
              <a:gd name="connsiteY6" fmla="*/ 1082422 h 2164843"/>
              <a:gd name="connsiteX7" fmla="*/ 2551716 w 3478701"/>
              <a:gd name="connsiteY7" fmla="*/ 2164843 h 216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8701" h="2164843">
                <a:moveTo>
                  <a:pt x="3478701" y="2164843"/>
                </a:moveTo>
                <a:cubicBezTo>
                  <a:pt x="3478701" y="969234"/>
                  <a:pt x="2648651" y="0"/>
                  <a:pt x="1624733" y="0"/>
                </a:cubicBezTo>
                <a:cubicBezTo>
                  <a:pt x="984784" y="0"/>
                  <a:pt x="420564" y="378607"/>
                  <a:pt x="87393" y="954459"/>
                </a:cubicBezTo>
                <a:lnTo>
                  <a:pt x="0" y="1122434"/>
                </a:lnTo>
                <a:lnTo>
                  <a:pt x="736015" y="1858449"/>
                </a:lnTo>
                <a:lnTo>
                  <a:pt x="739424" y="1842964"/>
                </a:lnTo>
                <a:cubicBezTo>
                  <a:pt x="856791" y="1402344"/>
                  <a:pt x="1208766" y="1082422"/>
                  <a:pt x="1624733" y="1082422"/>
                </a:cubicBezTo>
                <a:cubicBezTo>
                  <a:pt x="2136692" y="1082422"/>
                  <a:pt x="2551716" y="1567038"/>
                  <a:pt x="2551716" y="2164843"/>
                </a:cubicBezTo>
                <a:close/>
              </a:path>
            </a:pathLst>
          </a:custGeom>
          <a:solidFill>
            <a:schemeClr val="bg2">
              <a:lumMod val="50000"/>
              <a:lumOff val="50000"/>
              <a:alpha val="40000"/>
            </a:schemeClr>
          </a:solidFill>
          <a:ln>
            <a:noFill/>
          </a:ln>
          <a:effectLst>
            <a:softEdge rad="3810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Oval 23">
            <a:extLst>
              <a:ext uri="{FF2B5EF4-FFF2-40B4-BE49-F238E27FC236}">
                <a16:creationId xmlns:a16="http://schemas.microsoft.com/office/drawing/2014/main" id="{EC472EFA-56B5-4A41-8D4B-E9F37727F34D}"/>
              </a:ext>
            </a:extLst>
          </p:cNvPr>
          <p:cNvSpPr/>
          <p:nvPr/>
        </p:nvSpPr>
        <p:spPr>
          <a:xfrm rot="13500000" flipV="1">
            <a:off x="1512277" y="2840042"/>
            <a:ext cx="214196" cy="933178"/>
          </a:xfrm>
          <a:prstGeom prst="ellipse">
            <a:avLst/>
          </a:pr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Oval 41">
            <a:extLst>
              <a:ext uri="{FF2B5EF4-FFF2-40B4-BE49-F238E27FC236}">
                <a16:creationId xmlns:a16="http://schemas.microsoft.com/office/drawing/2014/main" id="{33781B6C-21AD-489D-A3CB-522BB2AC543F}"/>
              </a:ext>
            </a:extLst>
          </p:cNvPr>
          <p:cNvSpPr>
            <a:spLocks noChangeAspect="1"/>
          </p:cNvSpPr>
          <p:nvPr/>
        </p:nvSpPr>
        <p:spPr>
          <a:xfrm>
            <a:off x="1780661" y="385236"/>
            <a:ext cx="1080000" cy="1080000"/>
          </a:xfrm>
          <a:prstGeom prst="ellipse">
            <a:avLst/>
          </a:prstGeom>
          <a:gradFill flip="none" rotWithShape="1">
            <a:gsLst>
              <a:gs pos="100000">
                <a:schemeClr val="bg2">
                  <a:lumMod val="50000"/>
                  <a:lumOff val="50000"/>
                </a:schemeClr>
              </a:gs>
              <a:gs pos="60000">
                <a:schemeClr val="bg2">
                  <a:lumMod val="100000"/>
                </a:schemeClr>
              </a:gs>
            </a:gsLst>
            <a:path path="circle">
              <a:fillToRect l="100000" b="100000"/>
            </a:path>
            <a:tileRect t="-100000" r="-100000"/>
          </a:gradFill>
          <a:ln>
            <a:noFill/>
          </a:ln>
          <a:effectLst>
            <a:innerShdw blurRad="254000" dist="127000" dir="2700000">
              <a:schemeClr val="accent1">
                <a:lumMod val="60000"/>
                <a:lumOff val="40000"/>
                <a:alpha val="4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51" name="Group 50">
            <a:extLst>
              <a:ext uri="{FF2B5EF4-FFF2-40B4-BE49-F238E27FC236}">
                <a16:creationId xmlns:a16="http://schemas.microsoft.com/office/drawing/2014/main" id="{01AD5B80-530E-44CD-8D4A-2796FB214CBF}"/>
              </a:ext>
            </a:extLst>
          </p:cNvPr>
          <p:cNvGrpSpPr/>
          <p:nvPr/>
        </p:nvGrpSpPr>
        <p:grpSpPr>
          <a:xfrm>
            <a:off x="623181" y="1514007"/>
            <a:ext cx="734257" cy="760506"/>
            <a:chOff x="5243759" y="1363788"/>
            <a:chExt cx="734257" cy="760506"/>
          </a:xfrm>
        </p:grpSpPr>
        <p:sp>
          <p:nvSpPr>
            <p:cNvPr id="52" name="Freeform 5">
              <a:extLst>
                <a:ext uri="{FF2B5EF4-FFF2-40B4-BE49-F238E27FC236}">
                  <a16:creationId xmlns:a16="http://schemas.microsoft.com/office/drawing/2014/main" id="{2F746AA8-9050-4515-9B17-BC8503685299}"/>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3" name="Freeform 6">
              <a:extLst>
                <a:ext uri="{FF2B5EF4-FFF2-40B4-BE49-F238E27FC236}">
                  <a16:creationId xmlns:a16="http://schemas.microsoft.com/office/drawing/2014/main" id="{23EC1AC3-1698-46D5-80B7-F22F15E1A5E4}"/>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Freeform 8">
              <a:extLst>
                <a:ext uri="{FF2B5EF4-FFF2-40B4-BE49-F238E27FC236}">
                  <a16:creationId xmlns:a16="http://schemas.microsoft.com/office/drawing/2014/main" id="{73766156-553C-46EB-93FA-4F37CC0FF5CF}"/>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Tree>
    <p:extLst>
      <p:ext uri="{BB962C8B-B14F-4D97-AF65-F5344CB8AC3E}">
        <p14:creationId xmlns:p14="http://schemas.microsoft.com/office/powerpoint/2010/main" val="1349530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81B449-7B97-41DC-B23F-65EDCBD316A6}"/>
              </a:ext>
            </a:extLst>
          </p:cNvPr>
          <p:cNvSpPr>
            <a:spLocks noGrp="1"/>
          </p:cNvSpPr>
          <p:nvPr>
            <p:ph type="dt" sz="half" idx="10"/>
          </p:nvPr>
        </p:nvSpPr>
        <p:spPr/>
        <p:txBody>
          <a:bodyPr/>
          <a:lstStyle/>
          <a:p>
            <a:fld id="{9EE9E0E3-ECF6-4CFE-8698-AEFEBCECC3C0}" type="datetime2">
              <a:rPr lang="en-US" smtClean="0"/>
              <a:t>Tuesday, July 14, 2020</a:t>
            </a:fld>
            <a:endParaRPr lang="en-US"/>
          </a:p>
        </p:txBody>
      </p:sp>
      <p:sp>
        <p:nvSpPr>
          <p:cNvPr id="3" name="Footer Placeholder 2">
            <a:extLst>
              <a:ext uri="{FF2B5EF4-FFF2-40B4-BE49-F238E27FC236}">
                <a16:creationId xmlns:a16="http://schemas.microsoft.com/office/drawing/2014/main" id="{7C6B46D5-337B-4906-8412-4EEA3884FA7E}"/>
              </a:ext>
            </a:extLst>
          </p:cNvPr>
          <p:cNvSpPr>
            <a:spLocks noGrp="1"/>
          </p:cNvSpPr>
          <p:nvPr>
            <p:ph type="ftr" sz="quarter" idx="11"/>
          </p:nvPr>
        </p:nvSpPr>
        <p:spPr/>
        <p:txBody>
          <a:bodyPr/>
          <a:lstStyle/>
          <a:p>
            <a:r>
              <a:rPr lang="en-US"/>
              <a:t>Sample Footer</a:t>
            </a:r>
          </a:p>
        </p:txBody>
      </p:sp>
      <p:sp>
        <p:nvSpPr>
          <p:cNvPr id="4" name="Slide Number Placeholder 3">
            <a:extLst>
              <a:ext uri="{FF2B5EF4-FFF2-40B4-BE49-F238E27FC236}">
                <a16:creationId xmlns:a16="http://schemas.microsoft.com/office/drawing/2014/main" id="{E436F230-C9A7-407A-B923-873839C8D8A0}"/>
              </a:ext>
            </a:extLst>
          </p:cNvPr>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2567870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78B0BE9-88B0-4883-9BA9-CD594C400EC1}"/>
              </a:ext>
            </a:extLst>
          </p:cNvPr>
          <p:cNvGrpSpPr/>
          <p:nvPr/>
        </p:nvGrpSpPr>
        <p:grpSpPr>
          <a:xfrm>
            <a:off x="4949631" y="5111861"/>
            <a:ext cx="1262947" cy="1335600"/>
            <a:chOff x="2678417" y="2427951"/>
            <a:chExt cx="1262947" cy="1335600"/>
          </a:xfrm>
        </p:grpSpPr>
        <p:sp>
          <p:nvSpPr>
            <p:cNvPr id="11" name="Freeform: Shape 10">
              <a:extLst>
                <a:ext uri="{FF2B5EF4-FFF2-40B4-BE49-F238E27FC236}">
                  <a16:creationId xmlns:a16="http://schemas.microsoft.com/office/drawing/2014/main" id="{C59DCBF3-7AFA-4CD1-A918-BC6DDE674E6C}"/>
                </a:ext>
              </a:extLst>
            </p:cNvPr>
            <p:cNvSpPr>
              <a:spLocks noChangeAspect="1"/>
            </p:cNvSpPr>
            <p:nvPr/>
          </p:nvSpPr>
          <p:spPr>
            <a:xfrm rot="2700000">
              <a:off x="2769891" y="2336477"/>
              <a:ext cx="1080000" cy="1262947"/>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Oval 11">
              <a:extLst>
                <a:ext uri="{FF2B5EF4-FFF2-40B4-BE49-F238E27FC236}">
                  <a16:creationId xmlns:a16="http://schemas.microsoft.com/office/drawing/2014/main" id="{06964A02-96E1-4654-9187-DDDE7409F75B}"/>
                </a:ext>
              </a:extLst>
            </p:cNvPr>
            <p:cNvSpPr/>
            <p:nvPr/>
          </p:nvSpPr>
          <p:spPr>
            <a:xfrm rot="8100000">
              <a:off x="2784291" y="2683551"/>
              <a:ext cx="540000" cy="108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Title 1">
            <a:extLst>
              <a:ext uri="{FF2B5EF4-FFF2-40B4-BE49-F238E27FC236}">
                <a16:creationId xmlns:a16="http://schemas.microsoft.com/office/drawing/2014/main" id="{BF3FF76C-A012-4CDA-8AE7-E9413955716A}"/>
              </a:ext>
            </a:extLst>
          </p:cNvPr>
          <p:cNvSpPr>
            <a:spLocks noGrp="1"/>
          </p:cNvSpPr>
          <p:nvPr>
            <p:ph type="title"/>
          </p:nvPr>
        </p:nvSpPr>
        <p:spPr>
          <a:xfrm>
            <a:off x="550863" y="549275"/>
            <a:ext cx="11090275" cy="984885"/>
          </a:xfrm>
        </p:spPr>
        <p:txBody>
          <a:bodyPr anchor="t">
            <a:normAutofit/>
          </a:bodyPr>
          <a:lstStyle>
            <a:lvl1pPr>
              <a:lnSpc>
                <a:spcPct val="100000"/>
              </a:lnSpc>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11A4C80-DC38-4641-924F-90D6078CF592}"/>
              </a:ext>
            </a:extLst>
          </p:cNvPr>
          <p:cNvSpPr>
            <a:spLocks noGrp="1"/>
          </p:cNvSpPr>
          <p:nvPr>
            <p:ph idx="1"/>
          </p:nvPr>
        </p:nvSpPr>
        <p:spPr>
          <a:xfrm>
            <a:off x="4295775" y="1750060"/>
            <a:ext cx="7345362" cy="4342765"/>
          </a:xfrm>
        </p:spPr>
        <p:txBody>
          <a:bodyPr>
            <a:normAutofit/>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82C42771-D3A7-4072-85DC-B7C5E530E8AA}"/>
              </a:ext>
            </a:extLst>
          </p:cNvPr>
          <p:cNvSpPr>
            <a:spLocks noGrp="1"/>
          </p:cNvSpPr>
          <p:nvPr>
            <p:ph type="body" sz="half" idx="2"/>
          </p:nvPr>
        </p:nvSpPr>
        <p:spPr>
          <a:xfrm>
            <a:off x="550863" y="1750060"/>
            <a:ext cx="3565525" cy="434276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BD47AB1-6EB5-4E2C-B4A7-42DC643E9FF9}"/>
              </a:ext>
            </a:extLst>
          </p:cNvPr>
          <p:cNvSpPr>
            <a:spLocks noGrp="1"/>
          </p:cNvSpPr>
          <p:nvPr>
            <p:ph type="dt" sz="half" idx="10"/>
          </p:nvPr>
        </p:nvSpPr>
        <p:spPr/>
        <p:txBody>
          <a:bodyPr/>
          <a:lstStyle/>
          <a:p>
            <a:fld id="{251462FC-960E-4740-921F-B36862979F21}" type="datetime2">
              <a:rPr lang="en-US" smtClean="0"/>
              <a:t>Tuesday, July 14, 2020</a:t>
            </a:fld>
            <a:endParaRPr lang="en-US"/>
          </a:p>
        </p:txBody>
      </p:sp>
      <p:sp>
        <p:nvSpPr>
          <p:cNvPr id="6" name="Footer Placeholder 5">
            <a:extLst>
              <a:ext uri="{FF2B5EF4-FFF2-40B4-BE49-F238E27FC236}">
                <a16:creationId xmlns:a16="http://schemas.microsoft.com/office/drawing/2014/main" id="{5BA9D15F-B6ED-46E1-9840-0B625880EE4B}"/>
              </a:ext>
            </a:extLst>
          </p:cNvPr>
          <p:cNvSpPr>
            <a:spLocks noGrp="1"/>
          </p:cNvSpPr>
          <p:nvPr>
            <p:ph type="ftr" sz="quarter" idx="11"/>
          </p:nvPr>
        </p:nvSpPr>
        <p:spPr/>
        <p:txBody>
          <a:bodyPr/>
          <a:lstStyle/>
          <a:p>
            <a:r>
              <a:rPr lang="en-US"/>
              <a:t>Sample Footer</a:t>
            </a:r>
          </a:p>
        </p:txBody>
      </p:sp>
      <p:sp>
        <p:nvSpPr>
          <p:cNvPr id="7" name="Slide Number Placeholder 6">
            <a:extLst>
              <a:ext uri="{FF2B5EF4-FFF2-40B4-BE49-F238E27FC236}">
                <a16:creationId xmlns:a16="http://schemas.microsoft.com/office/drawing/2014/main" id="{CDAEB023-7A5E-4087-B75E-A38A80EE5D01}"/>
              </a:ext>
            </a:extLst>
          </p:cNvPr>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431130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F98F1FBA-F8BB-42CF-8B3E-D19AAFEE96C1}"/>
              </a:ext>
            </a:extLst>
          </p:cNvPr>
          <p:cNvGrpSpPr/>
          <p:nvPr/>
        </p:nvGrpSpPr>
        <p:grpSpPr>
          <a:xfrm>
            <a:off x="334964" y="5115518"/>
            <a:ext cx="734257" cy="760506"/>
            <a:chOff x="5243759" y="1363788"/>
            <a:chExt cx="734257" cy="760506"/>
          </a:xfrm>
        </p:grpSpPr>
        <p:sp>
          <p:nvSpPr>
            <p:cNvPr id="18" name="Freeform 5">
              <a:extLst>
                <a:ext uri="{FF2B5EF4-FFF2-40B4-BE49-F238E27FC236}">
                  <a16:creationId xmlns:a16="http://schemas.microsoft.com/office/drawing/2014/main" id="{60EE09DD-C3DB-4266-BCC3-A765CFFBF379}"/>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9" name="Freeform 6">
              <a:extLst>
                <a:ext uri="{FF2B5EF4-FFF2-40B4-BE49-F238E27FC236}">
                  <a16:creationId xmlns:a16="http://schemas.microsoft.com/office/drawing/2014/main" id="{5F301FE0-96DC-4EFB-BBEE-AED762C337C9}"/>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Freeform 8">
              <a:extLst>
                <a:ext uri="{FF2B5EF4-FFF2-40B4-BE49-F238E27FC236}">
                  <a16:creationId xmlns:a16="http://schemas.microsoft.com/office/drawing/2014/main" id="{3BEAD276-8850-4C0C-9777-8537000D522A}"/>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Title 1">
            <a:extLst>
              <a:ext uri="{FF2B5EF4-FFF2-40B4-BE49-F238E27FC236}">
                <a16:creationId xmlns:a16="http://schemas.microsoft.com/office/drawing/2014/main" id="{4E5EE0A0-B07E-479B-9684-4BD09FA4376C}"/>
              </a:ext>
            </a:extLst>
          </p:cNvPr>
          <p:cNvSpPr>
            <a:spLocks noGrp="1"/>
          </p:cNvSpPr>
          <p:nvPr>
            <p:ph type="title"/>
          </p:nvPr>
        </p:nvSpPr>
        <p:spPr>
          <a:xfrm>
            <a:off x="550863" y="575409"/>
            <a:ext cx="4500562" cy="984885"/>
          </a:xfrm>
        </p:spPr>
        <p:txBody>
          <a:bodyPr vert="horz" wrap="square" lIns="0" tIns="0" rIns="0" bIns="0" rtlCol="0" anchor="t" anchorCtr="0">
            <a:normAutofit/>
          </a:bodyPr>
          <a:lstStyle>
            <a:lvl1pPr>
              <a:defRPr lang="en-US" sz="3200" dirty="0"/>
            </a:lvl1pPr>
          </a:lstStyle>
          <a:p>
            <a:pPr lvl="0">
              <a:lnSpc>
                <a:spcPct val="100000"/>
              </a:lnSpc>
            </a:pPr>
            <a:r>
              <a:rPr lang="en-US"/>
              <a:t>Click to edit Master title style</a:t>
            </a:r>
            <a:endParaRPr lang="en-US" dirty="0"/>
          </a:p>
        </p:txBody>
      </p:sp>
      <p:sp>
        <p:nvSpPr>
          <p:cNvPr id="3" name="Picture Placeholder 2">
            <a:extLst>
              <a:ext uri="{FF2B5EF4-FFF2-40B4-BE49-F238E27FC236}">
                <a16:creationId xmlns:a16="http://schemas.microsoft.com/office/drawing/2014/main" id="{C11893A9-3462-4F51-83AE-5D2F124B985F}"/>
              </a:ext>
            </a:extLst>
          </p:cNvPr>
          <p:cNvSpPr>
            <a:spLocks noGrp="1"/>
          </p:cNvSpPr>
          <p:nvPr>
            <p:ph type="pic" idx="1"/>
          </p:nvPr>
        </p:nvSpPr>
        <p:spPr>
          <a:xfrm>
            <a:off x="5267324" y="575409"/>
            <a:ext cx="6373813" cy="5733316"/>
          </a:xfrm>
        </p:spPr>
        <p:txBody>
          <a:bodyPr>
            <a:normAutofit/>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8BA9240C-79C0-4A88-A476-725DE1B9C28F}"/>
              </a:ext>
            </a:extLst>
          </p:cNvPr>
          <p:cNvSpPr>
            <a:spLocks noGrp="1"/>
          </p:cNvSpPr>
          <p:nvPr>
            <p:ph type="body" sz="half" idx="2"/>
          </p:nvPr>
        </p:nvSpPr>
        <p:spPr>
          <a:xfrm>
            <a:off x="550863" y="1776195"/>
            <a:ext cx="4500562" cy="4532530"/>
          </a:xfrm>
        </p:spPr>
        <p:txBody>
          <a:bodyPr anchor="t" anchorCtr="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7D2D6F-49E8-4217-A908-2D9E43583589}"/>
              </a:ext>
            </a:extLst>
          </p:cNvPr>
          <p:cNvSpPr>
            <a:spLocks noGrp="1"/>
          </p:cNvSpPr>
          <p:nvPr>
            <p:ph type="dt" sz="half" idx="10"/>
          </p:nvPr>
        </p:nvSpPr>
        <p:spPr/>
        <p:txBody>
          <a:bodyPr/>
          <a:lstStyle/>
          <a:p>
            <a:fld id="{E50BC9E2-CB44-4C05-9BB5-496C18A241E0}" type="datetime2">
              <a:rPr lang="en-US" smtClean="0"/>
              <a:t>Tuesday, July 14, 2020</a:t>
            </a:fld>
            <a:endParaRPr lang="en-US"/>
          </a:p>
        </p:txBody>
      </p:sp>
      <p:sp>
        <p:nvSpPr>
          <p:cNvPr id="6" name="Footer Placeholder 5">
            <a:extLst>
              <a:ext uri="{FF2B5EF4-FFF2-40B4-BE49-F238E27FC236}">
                <a16:creationId xmlns:a16="http://schemas.microsoft.com/office/drawing/2014/main" id="{591C4440-6B8D-4A24-A807-8B1302A3DFAF}"/>
              </a:ext>
            </a:extLst>
          </p:cNvPr>
          <p:cNvSpPr>
            <a:spLocks noGrp="1"/>
          </p:cNvSpPr>
          <p:nvPr>
            <p:ph type="ftr" sz="quarter" idx="11"/>
          </p:nvPr>
        </p:nvSpPr>
        <p:spPr/>
        <p:txBody>
          <a:bodyPr/>
          <a:lstStyle/>
          <a:p>
            <a:r>
              <a:rPr lang="en-US"/>
              <a:t>Sample Footer</a:t>
            </a:r>
          </a:p>
        </p:txBody>
      </p:sp>
      <p:sp>
        <p:nvSpPr>
          <p:cNvPr id="7" name="Slide Number Placeholder 6">
            <a:extLst>
              <a:ext uri="{FF2B5EF4-FFF2-40B4-BE49-F238E27FC236}">
                <a16:creationId xmlns:a16="http://schemas.microsoft.com/office/drawing/2014/main" id="{76CFE189-E20B-4108-B290-244424336512}"/>
              </a:ext>
            </a:extLst>
          </p:cNvPr>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2105944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028302-E866-455D-8898-53623027543F}"/>
              </a:ext>
            </a:extLst>
          </p:cNvPr>
          <p:cNvSpPr>
            <a:spLocks noGrp="1"/>
          </p:cNvSpPr>
          <p:nvPr>
            <p:ph type="title"/>
          </p:nvPr>
        </p:nvSpPr>
        <p:spPr>
          <a:xfrm>
            <a:off x="550863" y="550800"/>
            <a:ext cx="11090275" cy="1333057"/>
          </a:xfrm>
          <a:prstGeom prst="rect">
            <a:avLst/>
          </a:prstGeom>
        </p:spPr>
        <p:txBody>
          <a:bodyPr vert="horz" wrap="square" lIns="0" tIns="0" rIns="0" bIns="0" rtlCol="0" anchor="t" anchorCtr="0">
            <a:normAutofit/>
          </a:bodyPr>
          <a:lstStyle/>
          <a:p>
            <a:pPr lvl="0">
              <a:lnSpc>
                <a:spcPct val="100000"/>
              </a:lnSpc>
            </a:pPr>
            <a:r>
              <a:rPr lang="en-US"/>
              <a:t>Click to edit Master title style</a:t>
            </a:r>
            <a:endParaRPr lang="en-US" dirty="0"/>
          </a:p>
        </p:txBody>
      </p:sp>
      <p:sp>
        <p:nvSpPr>
          <p:cNvPr id="3" name="Text Placeholder 2">
            <a:extLst>
              <a:ext uri="{FF2B5EF4-FFF2-40B4-BE49-F238E27FC236}">
                <a16:creationId xmlns:a16="http://schemas.microsoft.com/office/drawing/2014/main" id="{BC94E72B-F0CF-4BC4-B509-A1C4508BE435}"/>
              </a:ext>
            </a:extLst>
          </p:cNvPr>
          <p:cNvSpPr>
            <a:spLocks noGrp="1"/>
          </p:cNvSpPr>
          <p:nvPr>
            <p:ph type="body" idx="1"/>
          </p:nvPr>
        </p:nvSpPr>
        <p:spPr>
          <a:xfrm>
            <a:off x="550863" y="2113862"/>
            <a:ext cx="11091600" cy="3978963"/>
          </a:xfrm>
          <a:prstGeom prst="rect">
            <a:avLst/>
          </a:prstGeom>
        </p:spPr>
        <p:txBody>
          <a:bodyPr vert="horz" wrap="square"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4ACE49D-C22F-4540-AC09-E421D2A2EDBE}"/>
              </a:ext>
            </a:extLst>
          </p:cNvPr>
          <p:cNvSpPr>
            <a:spLocks noGrp="1"/>
          </p:cNvSpPr>
          <p:nvPr>
            <p:ph type="dt" sz="half" idx="2"/>
          </p:nvPr>
        </p:nvSpPr>
        <p:spPr>
          <a:xfrm>
            <a:off x="550863" y="6507212"/>
            <a:ext cx="2628900" cy="153888"/>
          </a:xfrm>
          <a:prstGeom prst="rect">
            <a:avLst/>
          </a:prstGeom>
        </p:spPr>
        <p:txBody>
          <a:bodyPr vert="horz" wrap="square" lIns="0" tIns="0" rIns="0" bIns="0" rtlCol="0" anchor="ctr">
            <a:spAutoFit/>
          </a:bodyPr>
          <a:lstStyle>
            <a:lvl1pPr algn="l">
              <a:defRPr sz="1000">
                <a:solidFill>
                  <a:schemeClr val="tx1">
                    <a:alpha val="80000"/>
                  </a:schemeClr>
                </a:solidFill>
              </a:defRPr>
            </a:lvl1pPr>
          </a:lstStyle>
          <a:p>
            <a:fld id="{246CB39B-5F4C-4A7E-9BE3-AAFD45576D16}" type="datetime2">
              <a:rPr lang="en-US" smtClean="0"/>
              <a:t>Tuesday, July 14, 2020</a:t>
            </a:fld>
            <a:endParaRPr lang="en-US" dirty="0"/>
          </a:p>
        </p:txBody>
      </p:sp>
      <p:sp>
        <p:nvSpPr>
          <p:cNvPr id="5" name="Footer Placeholder 4">
            <a:extLst>
              <a:ext uri="{FF2B5EF4-FFF2-40B4-BE49-F238E27FC236}">
                <a16:creationId xmlns:a16="http://schemas.microsoft.com/office/drawing/2014/main" id="{ACD5C3BE-317E-49E8-82B5-C8A7EC9C8A7E}"/>
              </a:ext>
            </a:extLst>
          </p:cNvPr>
          <p:cNvSpPr>
            <a:spLocks noGrp="1"/>
          </p:cNvSpPr>
          <p:nvPr>
            <p:ph type="ftr" sz="quarter" idx="3"/>
          </p:nvPr>
        </p:nvSpPr>
        <p:spPr>
          <a:xfrm>
            <a:off x="3359150" y="6507212"/>
            <a:ext cx="6379210" cy="153888"/>
          </a:xfrm>
          <a:prstGeom prst="rect">
            <a:avLst/>
          </a:prstGeom>
        </p:spPr>
        <p:txBody>
          <a:bodyPr vert="horz" wrap="square" lIns="0" tIns="0" rIns="0" bIns="0" rtlCol="0" anchor="ctr">
            <a:spAutoFit/>
          </a:bodyPr>
          <a:lstStyle>
            <a:lvl1pPr algn="l">
              <a:defRPr sz="1000">
                <a:solidFill>
                  <a:schemeClr val="tx1">
                    <a:alpha val="80000"/>
                  </a:schemeClr>
                </a:solidFill>
              </a:defRPr>
            </a:lvl1pPr>
          </a:lstStyle>
          <a:p>
            <a:r>
              <a:rPr lang="en-US"/>
              <a:t>Sample Footer</a:t>
            </a:r>
            <a:endParaRPr lang="en-US" dirty="0"/>
          </a:p>
        </p:txBody>
      </p:sp>
      <p:sp>
        <p:nvSpPr>
          <p:cNvPr id="6" name="Slide Number Placeholder 5">
            <a:extLst>
              <a:ext uri="{FF2B5EF4-FFF2-40B4-BE49-F238E27FC236}">
                <a16:creationId xmlns:a16="http://schemas.microsoft.com/office/drawing/2014/main" id="{45574E12-6C16-431F-B2CE-E4B15916BA05}"/>
              </a:ext>
            </a:extLst>
          </p:cNvPr>
          <p:cNvSpPr>
            <a:spLocks noGrp="1"/>
          </p:cNvSpPr>
          <p:nvPr>
            <p:ph type="sldNum" sz="quarter" idx="4"/>
          </p:nvPr>
        </p:nvSpPr>
        <p:spPr>
          <a:xfrm>
            <a:off x="9948863" y="6507212"/>
            <a:ext cx="1692274" cy="153888"/>
          </a:xfrm>
          <a:prstGeom prst="rect">
            <a:avLst/>
          </a:prstGeom>
        </p:spPr>
        <p:txBody>
          <a:bodyPr vert="horz" wrap="square" lIns="0" tIns="0" rIns="0" bIns="0" rtlCol="0" anchor="ctr">
            <a:spAutoFit/>
          </a:bodyPr>
          <a:lstStyle>
            <a:lvl1pPr algn="r">
              <a:defRPr sz="1000">
                <a:solidFill>
                  <a:schemeClr val="tx1">
                    <a:alpha val="80000"/>
                  </a:schemeClr>
                </a:solidFill>
              </a:defRPr>
            </a:lvl1pPr>
          </a:lstStyle>
          <a:p>
            <a:fld id="{DBA1B0FB-D917-4C8C-928F-313BD683BF39}" type="slidenum">
              <a:rPr lang="en-US" smtClean="0"/>
              <a:pPr/>
              <a:t>‹#›</a:t>
            </a:fld>
            <a:endParaRPr lang="en-US"/>
          </a:p>
        </p:txBody>
      </p:sp>
    </p:spTree>
    <p:extLst>
      <p:ext uri="{BB962C8B-B14F-4D97-AF65-F5344CB8AC3E}">
        <p14:creationId xmlns:p14="http://schemas.microsoft.com/office/powerpoint/2010/main" val="1778443006"/>
      </p:ext>
    </p:extLst>
  </p:cSld>
  <p:clrMap bg1="dk1" tx1="lt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2" r:id="rId6"/>
    <p:sldLayoutId id="2147483728" r:id="rId7"/>
    <p:sldLayoutId id="2147483729" r:id="rId8"/>
    <p:sldLayoutId id="2147483730" r:id="rId9"/>
    <p:sldLayoutId id="2147483731" r:id="rId10"/>
    <p:sldLayoutId id="2147483733" r:id="rId11"/>
  </p:sldLayoutIdLst>
  <p:hf sldNum="0" hdr="0" ftr="0" dt="0"/>
  <p:txStyles>
    <p:titleStyle>
      <a:lvl1pPr algn="l" defTabSz="914400" rtl="0" eaLnBrk="1" latinLnBrk="0" hangingPunct="1">
        <a:lnSpc>
          <a:spcPct val="90000"/>
        </a:lnSpc>
        <a:spcBef>
          <a:spcPct val="0"/>
        </a:spcBef>
        <a:buNone/>
        <a:defRPr lang="en-US" sz="4800" kern="1200" dirty="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spcAft>
          <a:spcPts val="800"/>
        </a:spcAft>
        <a:buFont typeface="Arial" panose="020B0604020202020204" pitchFamily="34" charset="0"/>
        <a:buChar char="•"/>
        <a:defRPr sz="2400" kern="1200">
          <a:solidFill>
            <a:schemeClr val="tx1">
              <a:alpha val="60000"/>
            </a:schemeClr>
          </a:solidFill>
          <a:latin typeface="+mn-lt"/>
          <a:ea typeface="+mn-ea"/>
          <a:cs typeface="+mn-cs"/>
        </a:defRPr>
      </a:lvl1pPr>
      <a:lvl2pPr marL="6858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2pPr>
      <a:lvl3pPr marL="11430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3pPr>
      <a:lvl4pPr marL="16002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4pPr>
      <a:lvl5pPr marL="20574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3" name="Rectangle 7">
            <a:extLst>
              <a:ext uri="{FF2B5EF4-FFF2-40B4-BE49-F238E27FC236}">
                <a16:creationId xmlns:a16="http://schemas.microsoft.com/office/drawing/2014/main" id="{1DB043B4-68C6-45B9-82AC-A5800EADB8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BF0FEA-5CFD-4C9D-B247-5CCFD25852C6}"/>
              </a:ext>
            </a:extLst>
          </p:cNvPr>
          <p:cNvSpPr>
            <a:spLocks noGrp="1"/>
          </p:cNvSpPr>
          <p:nvPr>
            <p:ph type="ctrTitle"/>
          </p:nvPr>
        </p:nvSpPr>
        <p:spPr>
          <a:xfrm>
            <a:off x="550864" y="1051551"/>
            <a:ext cx="3565524" cy="2384898"/>
          </a:xfrm>
        </p:spPr>
        <p:txBody>
          <a:bodyPr anchor="b">
            <a:normAutofit/>
          </a:bodyPr>
          <a:lstStyle/>
          <a:p>
            <a:r>
              <a:rPr lang="en-GB" sz="4800" dirty="0">
                <a:latin typeface="KodchiangUPC" panose="020B0502040204020203" pitchFamily="18" charset="-34"/>
                <a:cs typeface="KodchiangUPC" panose="020B0502040204020203" pitchFamily="18" charset="-34"/>
              </a:rPr>
              <a:t>Job Description:</a:t>
            </a:r>
            <a:br>
              <a:rPr lang="en-GB" sz="4800" dirty="0">
                <a:latin typeface="KodchiangUPC" panose="020B0502040204020203" pitchFamily="18" charset="-34"/>
                <a:cs typeface="KodchiangUPC" panose="020B0502040204020203" pitchFamily="18" charset="-34"/>
              </a:rPr>
            </a:br>
            <a:r>
              <a:rPr lang="en-GB" sz="4800" dirty="0">
                <a:latin typeface="KodchiangUPC" panose="020B0502040204020203" pitchFamily="18" charset="-34"/>
                <a:cs typeface="KodchiangUPC" panose="020B0502040204020203" pitchFamily="18" charset="-34"/>
              </a:rPr>
              <a:t>Lemar Whyte</a:t>
            </a:r>
          </a:p>
        </p:txBody>
      </p:sp>
      <p:grpSp>
        <p:nvGrpSpPr>
          <p:cNvPr id="34" name="Group 9">
            <a:extLst>
              <a:ext uri="{FF2B5EF4-FFF2-40B4-BE49-F238E27FC236}">
                <a16:creationId xmlns:a16="http://schemas.microsoft.com/office/drawing/2014/main" id="{4592A8CB-0B0A-43A5-86F4-712B0C46967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41850" y="444676"/>
            <a:ext cx="667802" cy="631474"/>
            <a:chOff x="10478914" y="1506691"/>
            <a:chExt cx="667802" cy="631474"/>
          </a:xfrm>
        </p:grpSpPr>
        <p:sp>
          <p:nvSpPr>
            <p:cNvPr id="11" name="Freeform: Shape 10">
              <a:extLst>
                <a:ext uri="{FF2B5EF4-FFF2-40B4-BE49-F238E27FC236}">
                  <a16:creationId xmlns:a16="http://schemas.microsoft.com/office/drawing/2014/main" id="{4C63B2AC-3D19-416D-A37F-2DDA8A36513D}"/>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8100000">
              <a:off x="10606715" y="1506691"/>
              <a:ext cx="540001" cy="631474"/>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80000"/>
                    <a:lumOff val="20000"/>
                  </a:schemeClr>
                </a:gs>
                <a:gs pos="100000">
                  <a:schemeClr val="bg2"/>
                </a:gs>
              </a:gsLst>
              <a:lin ang="600000" scaled="0"/>
            </a:gradFill>
            <a:ln>
              <a:noFill/>
            </a:ln>
            <a:effectLst>
              <a:innerShdw blurRad="101600" dist="50800" dir="7320000">
                <a:schemeClr val="accent1">
                  <a:lumMod val="60000"/>
                  <a:lumOff val="4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Oval 11">
              <a:extLst>
                <a:ext uri="{FF2B5EF4-FFF2-40B4-BE49-F238E27FC236}">
                  <a16:creationId xmlns:a16="http://schemas.microsoft.com/office/drawing/2014/main" id="{8A474391-1271-45F9-A39C-8641371ABC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3500000">
              <a:off x="10613915" y="1424627"/>
              <a:ext cx="270000" cy="540001"/>
            </a:xfrm>
            <a:prstGeom prst="ellipse">
              <a:avLst/>
            </a:pr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pic>
        <p:nvPicPr>
          <p:cNvPr id="35" name="Picture 2">
            <a:extLst>
              <a:ext uri="{FF2B5EF4-FFF2-40B4-BE49-F238E27FC236}">
                <a16:creationId xmlns:a16="http://schemas.microsoft.com/office/drawing/2014/main" id="{828DB919-640F-4D37-BA3A-D79D4CB94567}"/>
              </a:ext>
            </a:extLst>
          </p:cNvPr>
          <p:cNvPicPr>
            <a:picLocks noChangeAspect="1"/>
          </p:cNvPicPr>
          <p:nvPr/>
        </p:nvPicPr>
        <p:blipFill rotWithShape="1">
          <a:blip r:embed="rId2"/>
          <a:srcRect l="7939" r="26895"/>
          <a:stretch/>
        </p:blipFill>
        <p:spPr>
          <a:xfrm>
            <a:off x="4743450" y="10"/>
            <a:ext cx="7448551" cy="6857990"/>
          </a:xfrm>
          <a:custGeom>
            <a:avLst/>
            <a:gdLst/>
            <a:ahLst/>
            <a:cxnLst/>
            <a:rect l="l" t="t" r="r" b="b"/>
            <a:pathLst>
              <a:path w="7448551" h="6858000">
                <a:moveTo>
                  <a:pt x="0" y="0"/>
                </a:moveTo>
                <a:lnTo>
                  <a:pt x="7448551" y="0"/>
                </a:lnTo>
                <a:lnTo>
                  <a:pt x="7448551" y="6858000"/>
                </a:lnTo>
                <a:lnTo>
                  <a:pt x="0" y="6858000"/>
                </a:lnTo>
                <a:close/>
              </a:path>
            </a:pathLst>
          </a:custGeom>
        </p:spPr>
      </p:pic>
      <p:sp>
        <p:nvSpPr>
          <p:cNvPr id="14" name="Rectangle 13">
            <a:extLst>
              <a:ext uri="{FF2B5EF4-FFF2-40B4-BE49-F238E27FC236}">
                <a16:creationId xmlns:a16="http://schemas.microsoft.com/office/drawing/2014/main" id="{41AC6C06-99FE-4BA1-BC82-8406A424CD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773729"/>
            <a:ext cx="12192000" cy="1084271"/>
          </a:xfrm>
          <a:prstGeom prst="rect">
            <a:avLst/>
          </a:prstGeom>
          <a:gradFill flip="none" rotWithShape="1">
            <a:gsLst>
              <a:gs pos="90000">
                <a:schemeClr val="bg2">
                  <a:alpha val="60000"/>
                </a:schemeClr>
              </a:gs>
              <a:gs pos="28000">
                <a:schemeClr val="bg2">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7AEC842D-C905-4DEA-B1C3-CA51995C57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21219" y="5433223"/>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722152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55FCF-E00A-4F69-AFA1-1F5B22E519DA}"/>
              </a:ext>
            </a:extLst>
          </p:cNvPr>
          <p:cNvSpPr>
            <a:spLocks noGrp="1"/>
          </p:cNvSpPr>
          <p:nvPr>
            <p:ph type="title"/>
          </p:nvPr>
        </p:nvSpPr>
        <p:spPr/>
        <p:txBody>
          <a:bodyPr/>
          <a:lstStyle/>
          <a:p>
            <a:r>
              <a:rPr lang="en-GB" dirty="0"/>
              <a:t>Who am I?</a:t>
            </a:r>
          </a:p>
        </p:txBody>
      </p:sp>
      <p:sp>
        <p:nvSpPr>
          <p:cNvPr id="3" name="Content Placeholder 2">
            <a:extLst>
              <a:ext uri="{FF2B5EF4-FFF2-40B4-BE49-F238E27FC236}">
                <a16:creationId xmlns:a16="http://schemas.microsoft.com/office/drawing/2014/main" id="{5BDFCDB7-5E0D-49DD-9F3B-F7590F6AB1CB}"/>
              </a:ext>
            </a:extLst>
          </p:cNvPr>
          <p:cNvSpPr>
            <a:spLocks noGrp="1"/>
          </p:cNvSpPr>
          <p:nvPr>
            <p:ph idx="1"/>
          </p:nvPr>
        </p:nvSpPr>
        <p:spPr>
          <a:xfrm>
            <a:off x="549538" y="1439187"/>
            <a:ext cx="11090274" cy="3979625"/>
          </a:xfrm>
        </p:spPr>
        <p:txBody>
          <a:bodyPr>
            <a:normAutofit fontScale="92500" lnSpcReduction="20000"/>
          </a:bodyPr>
          <a:lstStyle/>
          <a:p>
            <a:pPr marL="0" indent="0">
              <a:buNone/>
            </a:pPr>
            <a:r>
              <a:rPr lang="en-GB" sz="3200" dirty="0"/>
              <a:t>My name is Lemar and I am sixteen years old. I currently go to Newman Catholic College and going into sixth form to study music, maths and hopefully BTEC Sports. Outside of school, I attend a Fire Cadet course for this year which is a great experience and lots of fun. It teaches the person discipline and teamwork. I also am apart of a organisation that has been on for over twenty years named Phoenix Rising which is a young steel pan group that has done many community work from fundraising to engaging with the public and teaching on the spot. </a:t>
            </a:r>
          </a:p>
        </p:txBody>
      </p:sp>
    </p:spTree>
    <p:extLst>
      <p:ext uri="{BB962C8B-B14F-4D97-AF65-F5344CB8AC3E}">
        <p14:creationId xmlns:p14="http://schemas.microsoft.com/office/powerpoint/2010/main" val="17240415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FC349-5589-4602-B76D-C83ABE7F9592}"/>
              </a:ext>
            </a:extLst>
          </p:cNvPr>
          <p:cNvSpPr>
            <a:spLocks noGrp="1"/>
          </p:cNvSpPr>
          <p:nvPr>
            <p:ph type="title"/>
          </p:nvPr>
        </p:nvSpPr>
        <p:spPr/>
        <p:txBody>
          <a:bodyPr/>
          <a:lstStyle/>
          <a:p>
            <a:r>
              <a:rPr lang="en-GB" dirty="0"/>
              <a:t>What have I gained from being in this organisation?</a:t>
            </a:r>
          </a:p>
        </p:txBody>
      </p:sp>
      <p:sp>
        <p:nvSpPr>
          <p:cNvPr id="3" name="Content Placeholder 2">
            <a:extLst>
              <a:ext uri="{FF2B5EF4-FFF2-40B4-BE49-F238E27FC236}">
                <a16:creationId xmlns:a16="http://schemas.microsoft.com/office/drawing/2014/main" id="{E9280B1E-9A40-4107-B377-201FEF778D1D}"/>
              </a:ext>
            </a:extLst>
          </p:cNvPr>
          <p:cNvSpPr>
            <a:spLocks noGrp="1"/>
          </p:cNvSpPr>
          <p:nvPr>
            <p:ph idx="1"/>
          </p:nvPr>
        </p:nvSpPr>
        <p:spPr/>
        <p:txBody>
          <a:bodyPr>
            <a:normAutofit/>
          </a:bodyPr>
          <a:lstStyle/>
          <a:p>
            <a:pPr marL="0" indent="0">
              <a:buNone/>
            </a:pPr>
            <a:r>
              <a:rPr lang="en-GB" sz="3200" dirty="0"/>
              <a:t>The last five years of being in this organisation, it has taught me many things that I have not known about before expanding my knowledge of the world. I have done things that I have never thought of doing, actions and movements that have changed many perspectives of me in the community and in my school. From doing fundraising for charities, working with London Youth and earning awards like Jack Petchey and </a:t>
            </a:r>
            <a:r>
              <a:rPr lang="en-GB" sz="3200"/>
              <a:t>sports awards.</a:t>
            </a:r>
            <a:endParaRPr lang="en-GB" sz="3200" dirty="0"/>
          </a:p>
        </p:txBody>
      </p:sp>
    </p:spTree>
    <p:extLst>
      <p:ext uri="{BB962C8B-B14F-4D97-AF65-F5344CB8AC3E}">
        <p14:creationId xmlns:p14="http://schemas.microsoft.com/office/powerpoint/2010/main" val="3804238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58F0F-BEAC-4BC5-A86F-72A1CD23E42D}"/>
              </a:ext>
            </a:extLst>
          </p:cNvPr>
          <p:cNvSpPr>
            <a:spLocks noGrp="1"/>
          </p:cNvSpPr>
          <p:nvPr>
            <p:ph type="title"/>
          </p:nvPr>
        </p:nvSpPr>
        <p:spPr/>
        <p:txBody>
          <a:bodyPr/>
          <a:lstStyle/>
          <a:p>
            <a:r>
              <a:rPr lang="en-GB" dirty="0"/>
              <a:t>Where I would like to go</a:t>
            </a:r>
          </a:p>
        </p:txBody>
      </p:sp>
      <p:sp>
        <p:nvSpPr>
          <p:cNvPr id="3" name="Content Placeholder 2">
            <a:extLst>
              <a:ext uri="{FF2B5EF4-FFF2-40B4-BE49-F238E27FC236}">
                <a16:creationId xmlns:a16="http://schemas.microsoft.com/office/drawing/2014/main" id="{5E35017C-0F73-4F26-AF67-97E5572C3B42}"/>
              </a:ext>
            </a:extLst>
          </p:cNvPr>
          <p:cNvSpPr>
            <a:spLocks noGrp="1"/>
          </p:cNvSpPr>
          <p:nvPr>
            <p:ph idx="1"/>
          </p:nvPr>
        </p:nvSpPr>
        <p:spPr>
          <a:xfrm>
            <a:off x="550863" y="1700213"/>
            <a:ext cx="11090274" cy="4392611"/>
          </a:xfrm>
        </p:spPr>
        <p:txBody>
          <a:bodyPr>
            <a:normAutofit/>
          </a:bodyPr>
          <a:lstStyle/>
          <a:p>
            <a:pPr marL="0" indent="0">
              <a:buNone/>
            </a:pPr>
            <a:r>
              <a:rPr lang="en-GB" sz="3200" dirty="0"/>
              <a:t>With the skills I have gained over the last few years and upcoming years of learning, I would want to be a Firefighter in which they work two days, two nights and have four days off. During the four days that I will be off, I can work a part-time job (preferably as a Music teacher at a college/secondary school)</a:t>
            </a:r>
          </a:p>
        </p:txBody>
      </p:sp>
    </p:spTree>
    <p:extLst>
      <p:ext uri="{BB962C8B-B14F-4D97-AF65-F5344CB8AC3E}">
        <p14:creationId xmlns:p14="http://schemas.microsoft.com/office/powerpoint/2010/main" val="3265568042"/>
      </p:ext>
    </p:extLst>
  </p:cSld>
  <p:clrMapOvr>
    <a:masterClrMapping/>
  </p:clrMapOvr>
</p:sld>
</file>

<file path=ppt/theme/theme1.xml><?xml version="1.0" encoding="utf-8"?>
<a:theme xmlns:a="http://schemas.openxmlformats.org/drawingml/2006/main" name="3DFloatVTI">
  <a:themeElements>
    <a:clrScheme name="AnalogousFromLightSeedRightStep">
      <a:dk1>
        <a:srgbClr val="000000"/>
      </a:dk1>
      <a:lt1>
        <a:srgbClr val="FFFFFF"/>
      </a:lt1>
      <a:dk2>
        <a:srgbClr val="413824"/>
      </a:dk2>
      <a:lt2>
        <a:srgbClr val="E2E8E7"/>
      </a:lt2>
      <a:accent1>
        <a:srgbClr val="EE6E7E"/>
      </a:accent1>
      <a:accent2>
        <a:srgbClr val="EB7C4E"/>
      </a:accent2>
      <a:accent3>
        <a:srgbClr val="C89C30"/>
      </a:accent3>
      <a:accent4>
        <a:srgbClr val="9DAC39"/>
      </a:accent4>
      <a:accent5>
        <a:srgbClr val="74B33F"/>
      </a:accent5>
      <a:accent6>
        <a:srgbClr val="33BA2E"/>
      </a:accent6>
      <a:hlink>
        <a:srgbClr val="568E87"/>
      </a:hlink>
      <a:folHlink>
        <a:srgbClr val="848484"/>
      </a:folHlink>
    </a:clrScheme>
    <a:fontScheme name="Float">
      <a:majorFont>
        <a:latin typeface="Walbaum Display"/>
        <a:ea typeface=""/>
        <a:cs typeface=""/>
      </a:majorFont>
      <a:minorFont>
        <a:latin typeface="Gill Sans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3DFloatVTI" id="{F59BA300-ED19-4B39-9AE3-7882B1DE8B78}" vid="{0FEC63E3-719F-4F50-9F1E-5B8BAF39109A}"/>
    </a:ext>
  </a:extLst>
</a:theme>
</file>

<file path=docProps/app.xml><?xml version="1.0" encoding="utf-8"?>
<Properties xmlns="http://schemas.openxmlformats.org/officeDocument/2006/extended-properties" xmlns:vt="http://schemas.openxmlformats.org/officeDocument/2006/docPropsVTypes">
  <TotalTime>77</TotalTime>
  <Words>282</Words>
  <Application>Microsoft Office PowerPoint</Application>
  <PresentationFormat>Widescreen</PresentationFormat>
  <Paragraphs>7</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Gill Sans MT</vt:lpstr>
      <vt:lpstr>KodchiangUPC</vt:lpstr>
      <vt:lpstr>Walbaum Display</vt:lpstr>
      <vt:lpstr>3DFloatVTI</vt:lpstr>
      <vt:lpstr>Job Description: Lemar Whyte</vt:lpstr>
      <vt:lpstr>Who am I?</vt:lpstr>
      <vt:lpstr>What have I gained from being in this organisation?</vt:lpstr>
      <vt:lpstr>Where I would like to go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Job Description: Lemar Whyte</dc:title>
  <dc:creator>Reggae Rhia</dc:creator>
  <cp:lastModifiedBy>Reggae Rhia</cp:lastModifiedBy>
  <cp:revision>6</cp:revision>
  <dcterms:created xsi:type="dcterms:W3CDTF">2020-07-14T10:26:15Z</dcterms:created>
  <dcterms:modified xsi:type="dcterms:W3CDTF">2020-07-14T11:46:19Z</dcterms:modified>
</cp:coreProperties>
</file>