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62" r:id="rId3"/>
    <p:sldId id="257" r:id="rId4"/>
    <p:sldId id="263" r:id="rId5"/>
    <p:sldId id="265" r:id="rId6"/>
    <p:sldId id="266" r:id="rId7"/>
    <p:sldId id="264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41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25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2733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48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4335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040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638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6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40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46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2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625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53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31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29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999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54000">
              <a:srgbClr val="90C4EA"/>
            </a:gs>
            <a:gs pos="32000">
              <a:srgbClr val="A1CDED"/>
            </a:gs>
            <a:gs pos="77000">
              <a:schemeClr val="accent6">
                <a:lumMod val="60000"/>
                <a:lumOff val="40000"/>
              </a:schemeClr>
            </a:gs>
            <a:gs pos="99000">
              <a:schemeClr val="accent6">
                <a:lumMod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34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6000">
              <a:schemeClr val="accent1">
                <a:lumMod val="5000"/>
                <a:lumOff val="95000"/>
              </a:schemeClr>
            </a:gs>
            <a:gs pos="62000">
              <a:srgbClr val="90C4EA"/>
            </a:gs>
            <a:gs pos="38000">
              <a:srgbClr val="A1CDED"/>
            </a:gs>
            <a:gs pos="86000">
              <a:schemeClr val="accent6">
                <a:lumMod val="60000"/>
                <a:lumOff val="40000"/>
              </a:schemeClr>
            </a:gs>
            <a:gs pos="99000">
              <a:schemeClr val="accent6">
                <a:lumMod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  <a:sp3d prstMaterial="metal"/>
          </a:bodyPr>
          <a:lstStyle/>
          <a:p>
            <a:r>
              <a:rPr lang="en-GB" dirty="0" smtClean="0">
                <a:gradFill>
                  <a:gsLst>
                    <a:gs pos="23000">
                      <a:schemeClr val="bg1"/>
                    </a:gs>
                    <a:gs pos="51000">
                      <a:srgbClr val="FFFF00"/>
                    </a:gs>
                    <a:gs pos="91000">
                      <a:schemeClr val="accent6">
                        <a:lumMod val="5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effectLst>
                  <a:outerShdw blurRad="25400" dist="76200" dir="5400000" algn="t" rotWithShape="0">
                    <a:prstClr val="black">
                      <a:alpha val="86000"/>
                    </a:prstClr>
                  </a:outerShdw>
                  <a:reflection stA="29000" endPos="80000" dist="25400" dir="5400000" sy="-100000" algn="bl" rotWithShape="0"/>
                </a:effectLst>
              </a:rPr>
              <a:t>Physiotherapy Job Description</a:t>
            </a:r>
            <a:endParaRPr lang="en-GB" dirty="0">
              <a:gradFill>
                <a:gsLst>
                  <a:gs pos="23000">
                    <a:schemeClr val="bg1"/>
                  </a:gs>
                  <a:gs pos="51000">
                    <a:srgbClr val="FFFF00"/>
                  </a:gs>
                  <a:gs pos="91000">
                    <a:schemeClr val="accent6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effectLst>
                <a:outerShdw blurRad="25400" dist="76200" dir="5400000" algn="t" rotWithShape="0">
                  <a:prstClr val="black">
                    <a:alpha val="86000"/>
                  </a:prstClr>
                </a:outerShdw>
                <a:reflection stA="29000" endPos="80000" dist="254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By Michaela McKay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89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My name is Michaela McKay and I am 18 years old. I am currently studying at The College of North West London and I hope to study Physiotherapy at university in 2021.</a:t>
            </a:r>
          </a:p>
          <a:p>
            <a:pPr marL="0" indent="0">
              <a:buNone/>
            </a:pPr>
            <a:r>
              <a:rPr lang="en-GB" dirty="0"/>
              <a:t>At my current stage, I am studying Applied Science Level 3 and GCSE Maths. When I get my qualifications for both, I will do my undergraduate Physiotherapy degree for 3 years (22 years </a:t>
            </a:r>
            <a:r>
              <a:rPr lang="en-GB" dirty="0" smtClean="0"/>
              <a:t>old when </a:t>
            </a:r>
            <a:r>
              <a:rPr lang="en-GB" dirty="0"/>
              <a:t>I finish) and be registered with the Health and Care Professions Council (HCPC</a:t>
            </a:r>
            <a:r>
              <a:rPr lang="en-GB" dirty="0" smtClean="0"/>
              <a:t>). The course will also hold Chartered Society of Physiotherapy (CSP) accreditation.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51544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Physiotherapy?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193489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 smtClean="0"/>
              <a:t>Thanks to Google, physiotherapy is </a:t>
            </a:r>
            <a:r>
              <a:rPr lang="en-GB" i="1" dirty="0" smtClean="0"/>
              <a:t>the </a:t>
            </a:r>
            <a:r>
              <a:rPr lang="en-GB" i="1" dirty="0"/>
              <a:t>treatment of disease, injury, or deformity by physical methods such as massage, heat treatment, and exercise rather than by drugs or surgery</a:t>
            </a:r>
            <a:r>
              <a:rPr lang="en-GB" i="1" dirty="0" smtClean="0"/>
              <a:t>.</a:t>
            </a:r>
          </a:p>
          <a:p>
            <a:pPr marL="0" indent="0">
              <a:buNone/>
            </a:pPr>
            <a:r>
              <a:rPr lang="en-GB" dirty="0" smtClean="0"/>
              <a:t>Physiotherapists </a:t>
            </a:r>
            <a:r>
              <a:rPr lang="en-GB" dirty="0"/>
              <a:t>assist and empower people with physical difficulties incurred by sickness, injury, impairments or ageing. Frequent treatment and support will enhance the patient's mobility and decrease the likelihood of potential complications.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668" y="4095482"/>
            <a:ext cx="4196367" cy="251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208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3420"/>
          </a:xfrm>
        </p:spPr>
        <p:txBody>
          <a:bodyPr/>
          <a:lstStyle/>
          <a:p>
            <a:r>
              <a:rPr lang="en-GB" dirty="0" smtClean="0"/>
              <a:t>Responsibilities as a Physiotherapist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0234" y="1454150"/>
            <a:ext cx="8596668" cy="3488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As a qualified physiotherapist, I will be working and consulting patients with a variety of disorders, like neurological, neuromusculoskeletal, cardiovascular and respiratory difficulties, within a varied period of weeks. I will also be diagnosing, assessing and treating physical conditions</a:t>
            </a:r>
            <a:r>
              <a:rPr lang="en-GB" dirty="0" smtClean="0"/>
              <a:t>. </a:t>
            </a:r>
          </a:p>
          <a:p>
            <a:pPr marL="0" indent="0">
              <a:buNone/>
            </a:pPr>
            <a:r>
              <a:rPr lang="en-GB" dirty="0" smtClean="0"/>
              <a:t>Part of the job is to create exercises and programmes that promotes mobility and movement; organisation and planning will be needed. Also, to create a programme, I will need to do regular risk assessments and tailoring to suit the patient needs and capabilities. This is not a ‘one size fits all’ task.</a:t>
            </a:r>
          </a:p>
          <a:p>
            <a:pPr marL="0" indent="0">
              <a:buNone/>
            </a:pPr>
            <a:r>
              <a:rPr lang="en-GB" dirty="0" smtClean="0"/>
              <a:t>There will be times where I will have to compare and disclose notes from patient files and other documents. Knowing what and how to disclose information (effective communication) is critical.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42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physiotherapy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Musculoskeletal physiotherapy (</a:t>
            </a:r>
            <a:r>
              <a:rPr lang="en-GB" dirty="0" smtClean="0"/>
              <a:t>orthopaedic, body)</a:t>
            </a:r>
            <a:endParaRPr lang="en-GB" dirty="0" smtClean="0"/>
          </a:p>
          <a:p>
            <a:r>
              <a:rPr lang="en-GB" dirty="0" smtClean="0"/>
              <a:t>Geriatric physiotherapy (Elderly)</a:t>
            </a:r>
          </a:p>
          <a:p>
            <a:r>
              <a:rPr lang="en-GB" dirty="0" smtClean="0"/>
              <a:t>Paediatric </a:t>
            </a:r>
            <a:r>
              <a:rPr lang="en-GB" dirty="0" smtClean="0"/>
              <a:t>physiotherapy (Children 0-17)</a:t>
            </a:r>
            <a:endParaRPr lang="en-GB" dirty="0" smtClean="0"/>
          </a:p>
          <a:p>
            <a:r>
              <a:rPr lang="en-GB" dirty="0" smtClean="0"/>
              <a:t>Sport </a:t>
            </a:r>
            <a:r>
              <a:rPr lang="en-GB" dirty="0" smtClean="0"/>
              <a:t>physiotherapy</a:t>
            </a:r>
            <a:endParaRPr lang="en-GB" dirty="0" smtClean="0"/>
          </a:p>
          <a:p>
            <a:r>
              <a:rPr lang="en-GB" dirty="0" smtClean="0"/>
              <a:t>Neurological </a:t>
            </a:r>
            <a:r>
              <a:rPr lang="en-GB" dirty="0" smtClean="0"/>
              <a:t>physiotherapy (Brain and nervous system)</a:t>
            </a:r>
            <a:endParaRPr lang="en-GB" dirty="0" smtClean="0"/>
          </a:p>
          <a:p>
            <a:r>
              <a:rPr lang="en-GB" dirty="0" smtClean="0"/>
              <a:t>Cardiorespiratory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01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injuries and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Neck and back pain caused by problems in the muscles and skeleton</a:t>
            </a:r>
          </a:p>
          <a:p>
            <a:r>
              <a:rPr lang="en-GB" dirty="0"/>
              <a:t>Problems in the bones, joints, muscles and ligaments, such as arthritis and the after-effects of amputation</a:t>
            </a:r>
          </a:p>
          <a:p>
            <a:r>
              <a:rPr lang="en-GB" dirty="0"/>
              <a:t>Lung problems such as asthma</a:t>
            </a:r>
          </a:p>
          <a:p>
            <a:r>
              <a:rPr lang="en-GB" dirty="0"/>
              <a:t>Disability as a result of heart problems</a:t>
            </a:r>
          </a:p>
          <a:p>
            <a:r>
              <a:rPr lang="en-GB" dirty="0"/>
              <a:t>Pelvic issues, such as bladder and bowel problems related to childbirth</a:t>
            </a:r>
          </a:p>
          <a:p>
            <a:r>
              <a:rPr lang="en-GB" dirty="0"/>
              <a:t>Loss of mobility because of trauma to the brain or spine, or due to diseases such as Parkinson’s disease and multiple sclerosis</a:t>
            </a:r>
          </a:p>
          <a:p>
            <a:r>
              <a:rPr lang="en-GB" dirty="0"/>
              <a:t>Fatigue, pain, swelling, stiffness and loss of muscle strength, for example during cancer treatment, or palliative care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382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Skills needed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excellent communication skills</a:t>
            </a:r>
          </a:p>
          <a:p>
            <a:r>
              <a:rPr lang="en-GB" dirty="0"/>
              <a:t>interpersonal skills to establish a rapport with patients and their families</a:t>
            </a:r>
          </a:p>
          <a:p>
            <a:r>
              <a:rPr lang="en-GB" dirty="0"/>
              <a:t>team work skills to collaborate with other healthcare professionals, such as doctors, nurses, occupational therapists and social workers</a:t>
            </a:r>
          </a:p>
          <a:p>
            <a:r>
              <a:rPr lang="en-GB" dirty="0"/>
              <a:t>problem-solving ability</a:t>
            </a:r>
          </a:p>
          <a:p>
            <a:r>
              <a:rPr lang="en-GB" dirty="0"/>
              <a:t>tolerance, patience, sensitivity and tact</a:t>
            </a:r>
          </a:p>
          <a:p>
            <a:r>
              <a:rPr lang="en-GB" dirty="0"/>
              <a:t>organisational and administrative skills</a:t>
            </a:r>
          </a:p>
          <a:p>
            <a:r>
              <a:rPr lang="en-GB" dirty="0"/>
              <a:t>a firm but encouraging and empathetic attitude</a:t>
            </a:r>
          </a:p>
          <a:p>
            <a:r>
              <a:rPr lang="en-GB" dirty="0"/>
              <a:t>a genuine concern for the wellbeing and health of patients</a:t>
            </a:r>
          </a:p>
          <a:p>
            <a:r>
              <a:rPr lang="en-GB" dirty="0"/>
              <a:t>a real interest in anatomy and physiology</a:t>
            </a:r>
          </a:p>
          <a:p>
            <a:r>
              <a:rPr lang="en-GB" dirty="0"/>
              <a:t>the ability to work under pressure and manage your time effectively.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62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Salaries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(</a:t>
            </a:r>
            <a:r>
              <a:rPr lang="en-GB" dirty="0"/>
              <a:t>Band 5) </a:t>
            </a:r>
            <a:r>
              <a:rPr lang="en-GB" dirty="0" smtClean="0"/>
              <a:t>£24,214 </a:t>
            </a:r>
            <a:r>
              <a:rPr lang="en-GB" dirty="0"/>
              <a:t>to £</a:t>
            </a:r>
            <a:r>
              <a:rPr lang="en-GB" dirty="0" smtClean="0"/>
              <a:t>30,112 as a qualified physiotherapist</a:t>
            </a:r>
          </a:p>
          <a:p>
            <a:r>
              <a:rPr lang="en-GB" dirty="0" smtClean="0"/>
              <a:t>(Band 6) £30,401 </a:t>
            </a:r>
            <a:r>
              <a:rPr lang="en-GB" dirty="0"/>
              <a:t>and £</a:t>
            </a:r>
            <a:r>
              <a:rPr lang="en-GB" dirty="0" smtClean="0"/>
              <a:t>37,267 as a senior physiotherapist</a:t>
            </a:r>
            <a:endParaRPr lang="en-GB" dirty="0"/>
          </a:p>
          <a:p>
            <a:r>
              <a:rPr lang="en-GB" dirty="0" smtClean="0"/>
              <a:t>(Band 7) £37,570 </a:t>
            </a:r>
            <a:r>
              <a:rPr lang="en-GB" dirty="0"/>
              <a:t>and £</a:t>
            </a:r>
            <a:r>
              <a:rPr lang="en-GB" dirty="0" smtClean="0"/>
              <a:t>43,772 as a </a:t>
            </a:r>
            <a:r>
              <a:rPr lang="en-GB" dirty="0"/>
              <a:t>clinical specialist/team leader</a:t>
            </a:r>
          </a:p>
          <a:p>
            <a:r>
              <a:rPr lang="en-GB" dirty="0"/>
              <a:t>(Band </a:t>
            </a:r>
            <a:r>
              <a:rPr lang="en-GB" dirty="0" smtClean="0"/>
              <a:t>8a and b) £50,819-£52,306 </a:t>
            </a:r>
            <a:r>
              <a:rPr lang="en-GB" dirty="0"/>
              <a:t>and £</a:t>
            </a:r>
            <a:r>
              <a:rPr lang="en-GB" dirty="0" smtClean="0"/>
              <a:t>60,983</a:t>
            </a:r>
          </a:p>
          <a:p>
            <a:r>
              <a:rPr lang="en-GB" dirty="0" smtClean="0"/>
              <a:t>(Band 8c) £60,000 in </a:t>
            </a:r>
            <a:r>
              <a:rPr lang="en-GB" dirty="0"/>
              <a:t>management roles such as head of service.</a:t>
            </a:r>
          </a:p>
          <a:p>
            <a:r>
              <a:rPr lang="en-GB" dirty="0"/>
              <a:t>Salaries in private practice are higher and it's possible to achieve a salary of around £75,000 with the right combination of skills, knowledge and experience.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91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" t="30355" r="4551" b="6358"/>
          <a:stretch/>
        </p:blipFill>
        <p:spPr>
          <a:xfrm>
            <a:off x="-1221008" y="1687506"/>
            <a:ext cx="9911638" cy="3663874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sunset" dir="t"/>
          </a:scene3d>
          <a:sp3d extrusionH="127000" contourW="50800" prstMaterial="metal">
            <a:bevelT w="88900" h="95250" prst="divot"/>
            <a:bevelB w="139700"/>
            <a:extrusionClr>
              <a:schemeClr val="accent2">
                <a:lumMod val="50000"/>
              </a:schemeClr>
            </a:extrusionClr>
            <a:contourClr>
              <a:srgbClr val="002060"/>
            </a:contourClr>
          </a:sp3d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3697</TotalTime>
  <Words>485</Words>
  <Application>Microsoft Office PowerPoint</Application>
  <PresentationFormat>Widescreen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Physiotherapy Job Description</vt:lpstr>
      <vt:lpstr>ME!</vt:lpstr>
      <vt:lpstr>What is Physiotherapy?</vt:lpstr>
      <vt:lpstr>Responsibilities as a Physiotherapist</vt:lpstr>
      <vt:lpstr>Types of physiotherapy</vt:lpstr>
      <vt:lpstr>Types of injuries and conditions</vt:lpstr>
      <vt:lpstr>Skills needed</vt:lpstr>
      <vt:lpstr>Salaries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Physiotherapy Job Description</dc:title>
  <dc:creator>Michaela McKay</dc:creator>
  <cp:lastModifiedBy>Michaela McKay</cp:lastModifiedBy>
  <cp:revision>29</cp:revision>
  <dcterms:created xsi:type="dcterms:W3CDTF">2020-07-10T10:09:17Z</dcterms:created>
  <dcterms:modified xsi:type="dcterms:W3CDTF">2020-07-16T08:07:13Z</dcterms:modified>
</cp:coreProperties>
</file>