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8" r:id="rId1"/>
  </p:sldMasterIdLst>
  <p:sldIdLst>
    <p:sldId id="256" r:id="rId2"/>
    <p:sldId id="258" r:id="rId3"/>
    <p:sldId id="262" r:id="rId4"/>
    <p:sldId id="257" r:id="rId5"/>
    <p:sldId id="259" r:id="rId6"/>
    <p:sldId id="260" r:id="rId7"/>
    <p:sldId id="261"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AF392D9-0D7C-4550-8E13-AFF49F647115}" v="4" dt="2020-07-12T13:48:56.59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50" d="100"/>
          <a:sy n="50" d="100"/>
        </p:scale>
        <p:origin x="36" y="4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B8136-4330-4480-80D9-0F6FD970617C}"/>
              </a:ext>
            </a:extLst>
          </p:cNvPr>
          <p:cNvSpPr>
            <a:spLocks noGrp="1"/>
          </p:cNvSpPr>
          <p:nvPr>
            <p:ph type="ctrTitle"/>
          </p:nvPr>
        </p:nvSpPr>
        <p:spPr>
          <a:xfrm>
            <a:off x="576072" y="1124712"/>
            <a:ext cx="11036808" cy="3172968"/>
          </a:xfrm>
        </p:spPr>
        <p:txBody>
          <a:bodyPr anchor="b">
            <a:normAutofit/>
          </a:bodyPr>
          <a:lstStyle>
            <a:lvl1pPr algn="l">
              <a:defRPr sz="8000"/>
            </a:lvl1pPr>
          </a:lstStyle>
          <a:p>
            <a:r>
              <a:rPr lang="en-US" dirty="0"/>
              <a:t>Click to edit Master title style</a:t>
            </a:r>
          </a:p>
        </p:txBody>
      </p:sp>
      <p:sp>
        <p:nvSpPr>
          <p:cNvPr id="3" name="Subtitle 2">
            <a:extLst>
              <a:ext uri="{FF2B5EF4-FFF2-40B4-BE49-F238E27FC236}">
                <a16:creationId xmlns:a16="http://schemas.microsoft.com/office/drawing/2014/main" id="{566E5739-DD96-45FB-B609-3E3447A52FED}"/>
              </a:ext>
            </a:extLst>
          </p:cNvPr>
          <p:cNvSpPr>
            <a:spLocks noGrp="1"/>
          </p:cNvSpPr>
          <p:nvPr>
            <p:ph type="subTitle" idx="1"/>
          </p:nvPr>
        </p:nvSpPr>
        <p:spPr>
          <a:xfrm>
            <a:off x="576072" y="4727448"/>
            <a:ext cx="11036808" cy="1481328"/>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1B9FF558-51F9-42A2-9944-DBE23DA8B224}"/>
              </a:ext>
            </a:extLst>
          </p:cNvPr>
          <p:cNvSpPr>
            <a:spLocks noGrp="1"/>
          </p:cNvSpPr>
          <p:nvPr>
            <p:ph type="dt" sz="half" idx="10"/>
          </p:nvPr>
        </p:nvSpPr>
        <p:spPr>
          <a:xfrm>
            <a:off x="576072" y="6356350"/>
            <a:ext cx="2743200" cy="365125"/>
          </a:xfrm>
        </p:spPr>
        <p:txBody>
          <a:bodyPr/>
          <a:lstStyle/>
          <a:p>
            <a:fld id="{02AC24A9-CCB6-4F8D-B8DB-C2F3692CFA5A}" type="datetimeFigureOut">
              <a:rPr lang="en-US" smtClean="0"/>
              <a:t>7/12/2020</a:t>
            </a:fld>
            <a:endParaRPr lang="en-US" dirty="0"/>
          </a:p>
        </p:txBody>
      </p:sp>
      <p:sp>
        <p:nvSpPr>
          <p:cNvPr id="5" name="Footer Placeholder 4">
            <a:extLst>
              <a:ext uri="{FF2B5EF4-FFF2-40B4-BE49-F238E27FC236}">
                <a16:creationId xmlns:a16="http://schemas.microsoft.com/office/drawing/2014/main" id="{8B8C0E86-A7F7-4BDC-A637-254E5252DED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3D10ADE-E9DA-4E57-BF57-1CCB65219839}"/>
              </a:ext>
            </a:extLst>
          </p:cNvPr>
          <p:cNvSpPr>
            <a:spLocks noGrp="1"/>
          </p:cNvSpPr>
          <p:nvPr>
            <p:ph type="sldNum" sz="quarter" idx="12"/>
          </p:nvPr>
        </p:nvSpPr>
        <p:spPr>
          <a:xfrm>
            <a:off x="8869680" y="6356350"/>
            <a:ext cx="2743200" cy="365125"/>
          </a:xfrm>
        </p:spPr>
        <p:txBody>
          <a:bodyPr/>
          <a:lstStyle/>
          <a:p>
            <a:fld id="{B2DC25EE-239B-4C5F-AAD1-255A7D5F1EE2}" type="slidenum">
              <a:rPr lang="en-US" smtClean="0"/>
              <a:t>‹#›</a:t>
            </a:fld>
            <a:endParaRPr lang="en-US" dirty="0"/>
          </a:p>
        </p:txBody>
      </p:sp>
      <p:sp>
        <p:nvSpPr>
          <p:cNvPr id="8" name="Rectangle 7">
            <a:extLst>
              <a:ext uri="{FF2B5EF4-FFF2-40B4-BE49-F238E27FC236}">
                <a16:creationId xmlns:a16="http://schemas.microsoft.com/office/drawing/2014/main" id="{8D06CE56-3881-4ADA-8CEF-D18B02C242A3}"/>
              </a:ext>
            </a:extLst>
          </p:cNvPr>
          <p:cNvSpPr/>
          <p:nvPr/>
        </p:nvSpPr>
        <p:spPr>
          <a:xfrm rot="5400000">
            <a:off x="857544" y="346791"/>
            <a:ext cx="146304"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79F3C543-62EC-4433-9C93-A2CD8764E9B4}"/>
              </a:ext>
            </a:extLst>
          </p:cNvPr>
          <p:cNvSpPr/>
          <p:nvPr/>
        </p:nvSpPr>
        <p:spPr>
          <a:xfrm flipV="1">
            <a:off x="578652" y="4501201"/>
            <a:ext cx="11034696" cy="18288"/>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418941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B32C18-E430-4EC7-BD7C-99D86D012231}"/>
              </a:ext>
            </a:extLst>
          </p:cNvPr>
          <p:cNvSpPr>
            <a:spLocks noGrp="1"/>
          </p:cNvSpPr>
          <p:nvPr>
            <p:ph type="title"/>
          </p:nvPr>
        </p:nvSpPr>
        <p:spPr/>
        <p:txBody>
          <a:bodyPr/>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8FC5012F-7119-4D94-9717-3862E1C9384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9ED9A4A-D287-4207-9037-70DB007A1707}"/>
              </a:ext>
            </a:extLst>
          </p:cNvPr>
          <p:cNvSpPr>
            <a:spLocks noGrp="1"/>
          </p:cNvSpPr>
          <p:nvPr>
            <p:ph type="dt" sz="half" idx="10"/>
          </p:nvPr>
        </p:nvSpPr>
        <p:spPr/>
        <p:txBody>
          <a:bodyPr/>
          <a:lstStyle/>
          <a:p>
            <a:fld id="{02AC24A9-CCB6-4F8D-B8DB-C2F3692CFA5A}" type="datetimeFigureOut">
              <a:rPr lang="en-US" smtClean="0"/>
              <a:t>7/12/2020</a:t>
            </a:fld>
            <a:endParaRPr lang="en-US"/>
          </a:p>
        </p:txBody>
      </p:sp>
      <p:sp>
        <p:nvSpPr>
          <p:cNvPr id="5" name="Footer Placeholder 4">
            <a:extLst>
              <a:ext uri="{FF2B5EF4-FFF2-40B4-BE49-F238E27FC236}">
                <a16:creationId xmlns:a16="http://schemas.microsoft.com/office/drawing/2014/main" id="{61ECFCAC-80DB-43BB-B3F1-AC22BACEE3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7679730-3487-4D94-A0DC-C21684963AB3}"/>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33230527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543C89D-929E-4CD1-BCCC-72A14C0335D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FED450EA-A577-4B76-A12F-650BEB20FD8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D2603B-9ACE-4FA9-805B-9B91EB63DF7D}"/>
              </a:ext>
            </a:extLst>
          </p:cNvPr>
          <p:cNvSpPr>
            <a:spLocks noGrp="1"/>
          </p:cNvSpPr>
          <p:nvPr>
            <p:ph type="dt" sz="half" idx="10"/>
          </p:nvPr>
        </p:nvSpPr>
        <p:spPr/>
        <p:txBody>
          <a:bodyPr/>
          <a:lstStyle/>
          <a:p>
            <a:fld id="{02AC24A9-CCB6-4F8D-B8DB-C2F3692CFA5A}" type="datetimeFigureOut">
              <a:rPr lang="en-US" smtClean="0"/>
              <a:t>7/12/2020</a:t>
            </a:fld>
            <a:endParaRPr lang="en-US"/>
          </a:p>
        </p:txBody>
      </p:sp>
      <p:sp>
        <p:nvSpPr>
          <p:cNvPr id="5" name="Footer Placeholder 4">
            <a:extLst>
              <a:ext uri="{FF2B5EF4-FFF2-40B4-BE49-F238E27FC236}">
                <a16:creationId xmlns:a16="http://schemas.microsoft.com/office/drawing/2014/main" id="{7ECE18AC-D6A9-4A61-885D-68E2B684A4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197AE4-AA47-4E14-8FFE-171FAE47F49E}"/>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41350779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D6FBB9D-1CAA-4D05-AB33-BABDFE17B843}"/>
              </a:ext>
            </a:extLst>
          </p:cNvPr>
          <p:cNvSpPr/>
          <p:nvPr/>
        </p:nvSpPr>
        <p:spPr>
          <a:xfrm>
            <a:off x="558209" y="0"/>
            <a:ext cx="11167447" cy="2018806"/>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0" name="Rectangle 9">
            <a:extLst>
              <a:ext uri="{FF2B5EF4-FFF2-40B4-BE49-F238E27FC236}">
                <a16:creationId xmlns:a16="http://schemas.microsoft.com/office/drawing/2014/main" id="{04727B71-B4B6-4823-80A1-68C40B475118}"/>
              </a:ext>
            </a:extLst>
          </p:cNvPr>
          <p:cNvSpPr/>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79A6DB05-9FB5-4B07-8675-74C23D4FD89D}"/>
              </a:ext>
            </a:extLst>
          </p:cNvPr>
          <p:cNvSpPr/>
          <p:nvPr/>
        </p:nvSpPr>
        <p:spPr>
          <a:xfrm>
            <a:off x="498834" y="78735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8D358CF-0758-490A-A084-C46443B9ABE8}"/>
              </a:ext>
            </a:extLst>
          </p:cNvPr>
          <p:cNvSpPr>
            <a:spLocks noGrp="1"/>
          </p:cNvSpPr>
          <p:nvPr>
            <p:ph type="title"/>
          </p:nvPr>
        </p:nvSpPr>
        <p:spPr>
          <a:xfrm>
            <a:off x="1115568" y="548640"/>
            <a:ext cx="10168128" cy="1179576"/>
          </a:xfrm>
        </p:spPr>
        <p:txBody>
          <a:bodyPr>
            <a:normAutofit/>
          </a:bodyPr>
          <a:lstStyle>
            <a:lvl1pPr>
              <a:defRPr sz="4000"/>
            </a:lvl1pPr>
          </a:lstStyle>
          <a:p>
            <a:r>
              <a:rPr lang="en-US" dirty="0"/>
              <a:t>Click to edit Master title style</a:t>
            </a:r>
          </a:p>
        </p:txBody>
      </p:sp>
      <p:sp>
        <p:nvSpPr>
          <p:cNvPr id="3" name="Content Placeholder 2">
            <a:extLst>
              <a:ext uri="{FF2B5EF4-FFF2-40B4-BE49-F238E27FC236}">
                <a16:creationId xmlns:a16="http://schemas.microsoft.com/office/drawing/2014/main" id="{21671183-B3CE-4F45-92FB-98290CA0E2CA}"/>
              </a:ext>
            </a:extLst>
          </p:cNvPr>
          <p:cNvSpPr>
            <a:spLocks noGrp="1"/>
          </p:cNvSpPr>
          <p:nvPr>
            <p:ph idx="1"/>
          </p:nvPr>
        </p:nvSpPr>
        <p:spPr>
          <a:xfrm>
            <a:off x="1115568" y="2478024"/>
            <a:ext cx="10168128" cy="369417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D7DED67-27EC-4D43-A21C-093C1DB04813}"/>
              </a:ext>
            </a:extLst>
          </p:cNvPr>
          <p:cNvSpPr>
            <a:spLocks noGrp="1"/>
          </p:cNvSpPr>
          <p:nvPr>
            <p:ph type="dt" sz="half" idx="10"/>
          </p:nvPr>
        </p:nvSpPr>
        <p:spPr>
          <a:xfrm>
            <a:off x="1115568" y="6356350"/>
            <a:ext cx="2743200" cy="365125"/>
          </a:xfrm>
        </p:spPr>
        <p:txBody>
          <a:bodyPr/>
          <a:lstStyle/>
          <a:p>
            <a:fld id="{02AC24A9-CCB6-4F8D-B8DB-C2F3692CFA5A}" type="datetimeFigureOut">
              <a:rPr lang="en-US" smtClean="0"/>
              <a:t>7/12/2020</a:t>
            </a:fld>
            <a:endParaRPr lang="en-US"/>
          </a:p>
        </p:txBody>
      </p:sp>
      <p:sp>
        <p:nvSpPr>
          <p:cNvPr id="5" name="Footer Placeholder 4">
            <a:extLst>
              <a:ext uri="{FF2B5EF4-FFF2-40B4-BE49-F238E27FC236}">
                <a16:creationId xmlns:a16="http://schemas.microsoft.com/office/drawing/2014/main" id="{36747CE3-4890-4BC1-94DB-5D49D02C993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93C5AD3-D79A-4D46-B25B-822FE0252511}"/>
              </a:ext>
            </a:extLst>
          </p:cNvPr>
          <p:cNvSpPr>
            <a:spLocks noGrp="1"/>
          </p:cNvSpPr>
          <p:nvPr>
            <p:ph type="sldNum" sz="quarter" idx="12"/>
          </p:nvPr>
        </p:nvSpPr>
        <p:spPr>
          <a:xfrm>
            <a:off x="8540496" y="6356350"/>
            <a:ext cx="2743200" cy="365125"/>
          </a:xfrm>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18602442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5AEDC5C-2E87-49C6-AB07-A95E5F39ED8E}"/>
              </a:ext>
            </a:extLst>
          </p:cNvPr>
          <p:cNvSpPr/>
          <p:nvPr/>
        </p:nvSpPr>
        <p:spPr>
          <a:xfrm>
            <a:off x="558210" y="4981421"/>
            <a:ext cx="11134956" cy="822960"/>
          </a:xfrm>
          <a:prstGeom prst="rect">
            <a:avLst/>
          </a:prstGeom>
          <a:ln w="12700">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57D88DE-E462-4C8A-BF99-609390DFB781}"/>
              </a:ext>
            </a:extLst>
          </p:cNvPr>
          <p:cNvSpPr/>
          <p:nvPr/>
        </p:nvSpPr>
        <p:spPr>
          <a:xfrm>
            <a:off x="498834" y="5118581"/>
            <a:ext cx="146304" cy="5486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B8E44900-E8BF-4B12-8BCB-41076E2B68C7}"/>
              </a:ext>
            </a:extLst>
          </p:cNvPr>
          <p:cNvSpPr>
            <a:spLocks noGrp="1"/>
          </p:cNvSpPr>
          <p:nvPr>
            <p:ph type="title"/>
          </p:nvPr>
        </p:nvSpPr>
        <p:spPr>
          <a:xfrm>
            <a:off x="557784" y="640080"/>
            <a:ext cx="10890504" cy="4114800"/>
          </a:xfrm>
        </p:spPr>
        <p:txBody>
          <a:bodyPr anchor="b">
            <a:normAutofit/>
          </a:bodyPr>
          <a:lstStyle>
            <a:lvl1pPr>
              <a:defRPr sz="6600"/>
            </a:lvl1pPr>
          </a:lstStyle>
          <a:p>
            <a:r>
              <a:rPr lang="en-US" dirty="0"/>
              <a:t>Click to edit Master title style</a:t>
            </a:r>
          </a:p>
        </p:txBody>
      </p:sp>
      <p:sp>
        <p:nvSpPr>
          <p:cNvPr id="3" name="Text Placeholder 2">
            <a:extLst>
              <a:ext uri="{FF2B5EF4-FFF2-40B4-BE49-F238E27FC236}">
                <a16:creationId xmlns:a16="http://schemas.microsoft.com/office/drawing/2014/main" id="{917741F9-B00F-4463-A257-6B66DABD9B4E}"/>
              </a:ext>
            </a:extLst>
          </p:cNvPr>
          <p:cNvSpPr>
            <a:spLocks noGrp="1"/>
          </p:cNvSpPr>
          <p:nvPr>
            <p:ph type="body" idx="1"/>
          </p:nvPr>
        </p:nvSpPr>
        <p:spPr>
          <a:xfrm>
            <a:off x="841248" y="5102352"/>
            <a:ext cx="10607040" cy="585216"/>
          </a:xfrm>
        </p:spPr>
        <p:txBody>
          <a:bodyPr anchor="ctr">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D48BFA7D-4401-4285-802B-1579165F0D6D}"/>
              </a:ext>
            </a:extLst>
          </p:cNvPr>
          <p:cNvSpPr>
            <a:spLocks noGrp="1"/>
          </p:cNvSpPr>
          <p:nvPr>
            <p:ph type="dt" sz="half" idx="10"/>
          </p:nvPr>
        </p:nvSpPr>
        <p:spPr/>
        <p:txBody>
          <a:bodyPr/>
          <a:lstStyle/>
          <a:p>
            <a:fld id="{02AC24A9-CCB6-4F8D-B8DB-C2F3692CFA5A}" type="datetimeFigureOut">
              <a:rPr lang="en-US" smtClean="0"/>
              <a:t>7/12/2020</a:t>
            </a:fld>
            <a:endParaRPr lang="en-US"/>
          </a:p>
        </p:txBody>
      </p:sp>
      <p:sp>
        <p:nvSpPr>
          <p:cNvPr id="5" name="Footer Placeholder 4">
            <a:extLst>
              <a:ext uri="{FF2B5EF4-FFF2-40B4-BE49-F238E27FC236}">
                <a16:creationId xmlns:a16="http://schemas.microsoft.com/office/drawing/2014/main" id="{49A909C5-AA19-4195-8376-9002D5DF46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AC3F32-46E0-47C8-8565-5969A475FDB0}"/>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31395179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076262E-36A0-40C6-ADE6-90CD9FB9B9EA}"/>
              </a:ext>
            </a:extLst>
          </p:cNvPr>
          <p:cNvSpPr/>
          <p:nvPr/>
        </p:nvSpPr>
        <p:spPr>
          <a:xfrm>
            <a:off x="558209" y="0"/>
            <a:ext cx="11167447" cy="2018806"/>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1" name="Rectangle 10">
            <a:extLst>
              <a:ext uri="{FF2B5EF4-FFF2-40B4-BE49-F238E27FC236}">
                <a16:creationId xmlns:a16="http://schemas.microsoft.com/office/drawing/2014/main" id="{42677A9B-4D1D-4D80-912C-24570140A650}"/>
              </a:ext>
            </a:extLst>
          </p:cNvPr>
          <p:cNvSpPr/>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03DC8C98-510F-48C9-82B2-9E4F760A68DF}"/>
              </a:ext>
            </a:extLst>
          </p:cNvPr>
          <p:cNvSpPr/>
          <p:nvPr/>
        </p:nvSpPr>
        <p:spPr>
          <a:xfrm>
            <a:off x="498834" y="78735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17A078AE-0BC3-48F9-87EC-2DB0CCE7E2AE}"/>
              </a:ext>
            </a:extLst>
          </p:cNvPr>
          <p:cNvSpPr>
            <a:spLocks noGrp="1"/>
          </p:cNvSpPr>
          <p:nvPr>
            <p:ph type="title"/>
          </p:nvPr>
        </p:nvSpPr>
        <p:spPr>
          <a:xfrm>
            <a:off x="1115568" y="548640"/>
            <a:ext cx="10168128" cy="1179576"/>
          </a:xfrm>
        </p:spPr>
        <p:txBody>
          <a:bodyPr>
            <a:normAutofit/>
          </a:bodyPr>
          <a:lstStyle>
            <a:lvl1pPr>
              <a:defRPr sz="4000"/>
            </a:lvl1pPr>
          </a:lstStyle>
          <a:p>
            <a:r>
              <a:rPr lang="en-US" dirty="0"/>
              <a:t>Click to edit Master title style</a:t>
            </a:r>
          </a:p>
        </p:txBody>
      </p:sp>
      <p:sp>
        <p:nvSpPr>
          <p:cNvPr id="3" name="Content Placeholder 2">
            <a:extLst>
              <a:ext uri="{FF2B5EF4-FFF2-40B4-BE49-F238E27FC236}">
                <a16:creationId xmlns:a16="http://schemas.microsoft.com/office/drawing/2014/main" id="{292A20DF-0829-4336-B59F-FF9D7AA9D8B6}"/>
              </a:ext>
            </a:extLst>
          </p:cNvPr>
          <p:cNvSpPr>
            <a:spLocks noGrp="1"/>
          </p:cNvSpPr>
          <p:nvPr>
            <p:ph sz="half" idx="1"/>
          </p:nvPr>
        </p:nvSpPr>
        <p:spPr>
          <a:xfrm>
            <a:off x="1115568" y="2478024"/>
            <a:ext cx="4937760" cy="369417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7935D01C-CF67-4DF6-B96C-FFC9D5BF847B}"/>
              </a:ext>
            </a:extLst>
          </p:cNvPr>
          <p:cNvSpPr>
            <a:spLocks noGrp="1"/>
          </p:cNvSpPr>
          <p:nvPr>
            <p:ph sz="half" idx="2"/>
          </p:nvPr>
        </p:nvSpPr>
        <p:spPr>
          <a:xfrm>
            <a:off x="6345936" y="2478024"/>
            <a:ext cx="4937760" cy="369417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29BBD797-6031-4F82-8726-EAB757027FF5}"/>
              </a:ext>
            </a:extLst>
          </p:cNvPr>
          <p:cNvSpPr>
            <a:spLocks noGrp="1"/>
          </p:cNvSpPr>
          <p:nvPr>
            <p:ph type="dt" sz="half" idx="10"/>
          </p:nvPr>
        </p:nvSpPr>
        <p:spPr>
          <a:xfrm>
            <a:off x="1115568" y="6356350"/>
            <a:ext cx="2743200" cy="365125"/>
          </a:xfrm>
        </p:spPr>
        <p:txBody>
          <a:bodyPr/>
          <a:lstStyle/>
          <a:p>
            <a:fld id="{02AC24A9-CCB6-4F8D-B8DB-C2F3692CFA5A}" type="datetimeFigureOut">
              <a:rPr lang="en-US" smtClean="0"/>
              <a:t>7/12/2020</a:t>
            </a:fld>
            <a:endParaRPr lang="en-US"/>
          </a:p>
        </p:txBody>
      </p:sp>
      <p:sp>
        <p:nvSpPr>
          <p:cNvPr id="6" name="Footer Placeholder 5">
            <a:extLst>
              <a:ext uri="{FF2B5EF4-FFF2-40B4-BE49-F238E27FC236}">
                <a16:creationId xmlns:a16="http://schemas.microsoft.com/office/drawing/2014/main" id="{76B3F71C-B897-4909-A75E-8716AD49C15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F78BC14-5BB1-405F-A6F3-C07230F085C8}"/>
              </a:ext>
            </a:extLst>
          </p:cNvPr>
          <p:cNvSpPr>
            <a:spLocks noGrp="1"/>
          </p:cNvSpPr>
          <p:nvPr>
            <p:ph type="sldNum" sz="quarter" idx="12"/>
          </p:nvPr>
        </p:nvSpPr>
        <p:spPr>
          <a:xfrm>
            <a:off x="8540496" y="6356350"/>
            <a:ext cx="2743200" cy="365125"/>
          </a:xfrm>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11442290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6B671BDE-E45C-41A1-9B98-4A607D703855}"/>
              </a:ext>
            </a:extLst>
          </p:cNvPr>
          <p:cNvSpPr/>
          <p:nvPr/>
        </p:nvSpPr>
        <p:spPr>
          <a:xfrm>
            <a:off x="558209" y="0"/>
            <a:ext cx="11167447" cy="2018806"/>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Rectangle 12">
            <a:extLst>
              <a:ext uri="{FF2B5EF4-FFF2-40B4-BE49-F238E27FC236}">
                <a16:creationId xmlns:a16="http://schemas.microsoft.com/office/drawing/2014/main" id="{299500CE-917A-4D03-A7DF-71D8EBBC1537}"/>
              </a:ext>
            </a:extLst>
          </p:cNvPr>
          <p:cNvSpPr/>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C3D0D377-28B0-417D-886B-9483AF064975}"/>
              </a:ext>
            </a:extLst>
          </p:cNvPr>
          <p:cNvSpPr/>
          <p:nvPr/>
        </p:nvSpPr>
        <p:spPr>
          <a:xfrm>
            <a:off x="498834" y="78735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0F8F91F8-0767-40B5-A3AA-72931FC192EA}"/>
              </a:ext>
            </a:extLst>
          </p:cNvPr>
          <p:cNvSpPr>
            <a:spLocks noGrp="1"/>
          </p:cNvSpPr>
          <p:nvPr>
            <p:ph type="title"/>
          </p:nvPr>
        </p:nvSpPr>
        <p:spPr>
          <a:xfrm>
            <a:off x="1115568" y="548640"/>
            <a:ext cx="10168128" cy="1179576"/>
          </a:xfrm>
        </p:spPr>
        <p:txBody>
          <a:bodyPr>
            <a:normAutofit/>
          </a:bodyPr>
          <a:lstStyle>
            <a:lvl1pPr>
              <a:defRPr sz="4000"/>
            </a:lvl1pPr>
          </a:lstStyle>
          <a:p>
            <a:r>
              <a:rPr lang="en-US" dirty="0"/>
              <a:t>Click to edit Master title style</a:t>
            </a:r>
          </a:p>
        </p:txBody>
      </p:sp>
      <p:sp>
        <p:nvSpPr>
          <p:cNvPr id="3" name="Text Placeholder 2">
            <a:extLst>
              <a:ext uri="{FF2B5EF4-FFF2-40B4-BE49-F238E27FC236}">
                <a16:creationId xmlns:a16="http://schemas.microsoft.com/office/drawing/2014/main" id="{AAAE0554-8BEE-4BF6-9519-51B8475D35E1}"/>
              </a:ext>
            </a:extLst>
          </p:cNvPr>
          <p:cNvSpPr>
            <a:spLocks noGrp="1"/>
          </p:cNvSpPr>
          <p:nvPr>
            <p:ph type="body" idx="1"/>
          </p:nvPr>
        </p:nvSpPr>
        <p:spPr>
          <a:xfrm>
            <a:off x="1115568" y="2372650"/>
            <a:ext cx="4937760" cy="823912"/>
          </a:xfrm>
        </p:spPr>
        <p:txBody>
          <a:bodyPr anchor="b"/>
          <a:lstStyle>
            <a:lvl1pPr marL="0" indent="0">
              <a:buNone/>
              <a:defRPr sz="2400" b="1"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FD4A358D-C930-48E0-B372-06A826B74C47}"/>
              </a:ext>
            </a:extLst>
          </p:cNvPr>
          <p:cNvSpPr>
            <a:spLocks noGrp="1"/>
          </p:cNvSpPr>
          <p:nvPr>
            <p:ph sz="half" idx="2"/>
          </p:nvPr>
        </p:nvSpPr>
        <p:spPr>
          <a:xfrm>
            <a:off x="1115568" y="3203688"/>
            <a:ext cx="4937760" cy="2968512"/>
          </a:xfrm>
        </p:spPr>
        <p:txBody>
          <a:bodyPr/>
          <a:lstStyle>
            <a:lvl1pPr>
              <a:defRPr sz="2400"/>
            </a:lvl1pPr>
            <a:lvl2pPr>
              <a:defRPr sz="2000"/>
            </a:lvl2pPr>
            <a:lvl3pPr>
              <a:defRPr sz="1800"/>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83B6615E-4966-4150-83B6-C47591B36383}"/>
              </a:ext>
            </a:extLst>
          </p:cNvPr>
          <p:cNvSpPr>
            <a:spLocks noGrp="1"/>
          </p:cNvSpPr>
          <p:nvPr>
            <p:ph type="body" sz="quarter" idx="3"/>
          </p:nvPr>
        </p:nvSpPr>
        <p:spPr>
          <a:xfrm>
            <a:off x="6345936" y="2372650"/>
            <a:ext cx="4937760" cy="823912"/>
          </a:xfrm>
        </p:spPr>
        <p:txBody>
          <a:bodyPr anchor="b"/>
          <a:lstStyle>
            <a:lvl1pPr marL="0" indent="0">
              <a:buNone/>
              <a:defRPr sz="2400" b="1"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BD409F6B-C17B-4B4F-9F35-5068BDC4E2FD}"/>
              </a:ext>
            </a:extLst>
          </p:cNvPr>
          <p:cNvSpPr>
            <a:spLocks noGrp="1"/>
          </p:cNvSpPr>
          <p:nvPr>
            <p:ph sz="quarter" idx="4"/>
          </p:nvPr>
        </p:nvSpPr>
        <p:spPr>
          <a:xfrm>
            <a:off x="6345936" y="3203687"/>
            <a:ext cx="4937760" cy="2968511"/>
          </a:xfrm>
        </p:spPr>
        <p:txBody>
          <a:bodyPr/>
          <a:lstStyle>
            <a:lvl1pPr>
              <a:defRPr sz="2400"/>
            </a:lvl1pPr>
            <a:lvl2pPr>
              <a:defRPr sz="2000"/>
            </a:lvl2pPr>
            <a:lvl3pPr>
              <a:defRPr sz="1800"/>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C8BC356D-052B-4A9B-8B2F-6665FD325AB3}"/>
              </a:ext>
            </a:extLst>
          </p:cNvPr>
          <p:cNvSpPr>
            <a:spLocks noGrp="1"/>
          </p:cNvSpPr>
          <p:nvPr>
            <p:ph type="dt" sz="half" idx="10"/>
          </p:nvPr>
        </p:nvSpPr>
        <p:spPr>
          <a:xfrm>
            <a:off x="1115568" y="6356350"/>
            <a:ext cx="2743200" cy="365125"/>
          </a:xfrm>
        </p:spPr>
        <p:txBody>
          <a:bodyPr/>
          <a:lstStyle/>
          <a:p>
            <a:fld id="{02AC24A9-CCB6-4F8D-B8DB-C2F3692CFA5A}" type="datetimeFigureOut">
              <a:rPr lang="en-US" smtClean="0"/>
              <a:t>7/12/2020</a:t>
            </a:fld>
            <a:endParaRPr lang="en-US"/>
          </a:p>
        </p:txBody>
      </p:sp>
      <p:sp>
        <p:nvSpPr>
          <p:cNvPr id="8" name="Footer Placeholder 7">
            <a:extLst>
              <a:ext uri="{FF2B5EF4-FFF2-40B4-BE49-F238E27FC236}">
                <a16:creationId xmlns:a16="http://schemas.microsoft.com/office/drawing/2014/main" id="{69C5E5FA-26A9-467C-93E3-8476142D1D4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279E50C-1E40-4B48-871B-E392428D20A3}"/>
              </a:ext>
            </a:extLst>
          </p:cNvPr>
          <p:cNvSpPr>
            <a:spLocks noGrp="1"/>
          </p:cNvSpPr>
          <p:nvPr>
            <p:ph type="sldNum" sz="quarter" idx="12"/>
          </p:nvPr>
        </p:nvSpPr>
        <p:spPr>
          <a:xfrm>
            <a:off x="8540496" y="6356350"/>
            <a:ext cx="2743200" cy="365125"/>
          </a:xfrm>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35602204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8C0689C4-0DB3-408B-A956-40326B4AE4C4}"/>
              </a:ext>
            </a:extLst>
          </p:cNvPr>
          <p:cNvSpPr/>
          <p:nvPr/>
        </p:nvSpPr>
        <p:spPr>
          <a:xfrm>
            <a:off x="665853" y="1533525"/>
            <a:ext cx="10917063" cy="3790950"/>
          </a:xfrm>
          <a:prstGeom prst="rect">
            <a:avLst/>
          </a:prstGeom>
          <a:ln w="12700">
            <a:solidFill>
              <a:schemeClr val="tx2">
                <a:lumMod val="10000"/>
                <a:lumOff val="90000"/>
              </a:schemeClr>
            </a:solidFill>
          </a:ln>
          <a:effectLst>
            <a:outerShdw blurRad="50800" dist="38100" dir="2700000" algn="tl" rotWithShape="0">
              <a:schemeClr val="bg2">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56E1D10E-1C30-41BF-8C3B-C460C9B5597B}"/>
              </a:ext>
            </a:extLst>
          </p:cNvPr>
          <p:cNvSpPr/>
          <p:nvPr/>
        </p:nvSpPr>
        <p:spPr>
          <a:xfrm>
            <a:off x="609084" y="2971798"/>
            <a:ext cx="128016" cy="914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79454F2-0EE5-4888-AF4C-82F825E6226E}"/>
              </a:ext>
            </a:extLst>
          </p:cNvPr>
          <p:cNvSpPr>
            <a:spLocks noGrp="1"/>
          </p:cNvSpPr>
          <p:nvPr>
            <p:ph type="title"/>
          </p:nvPr>
        </p:nvSpPr>
        <p:spPr>
          <a:xfrm>
            <a:off x="1078992" y="1938528"/>
            <a:ext cx="10177272" cy="2990088"/>
          </a:xfrm>
        </p:spPr>
        <p:txBody>
          <a:bodyPr>
            <a:normAutofit/>
          </a:bodyPr>
          <a:lstStyle>
            <a:lvl1pPr>
              <a:defRPr sz="5400"/>
            </a:lvl1pPr>
          </a:lstStyle>
          <a:p>
            <a:r>
              <a:rPr lang="en-US" dirty="0"/>
              <a:t>Click to edit Master title style</a:t>
            </a:r>
          </a:p>
        </p:txBody>
      </p:sp>
      <p:sp>
        <p:nvSpPr>
          <p:cNvPr id="3" name="Date Placeholder 2">
            <a:extLst>
              <a:ext uri="{FF2B5EF4-FFF2-40B4-BE49-F238E27FC236}">
                <a16:creationId xmlns:a16="http://schemas.microsoft.com/office/drawing/2014/main" id="{67C91241-A315-4643-91E5-CF2C25CC903A}"/>
              </a:ext>
            </a:extLst>
          </p:cNvPr>
          <p:cNvSpPr>
            <a:spLocks noGrp="1"/>
          </p:cNvSpPr>
          <p:nvPr>
            <p:ph type="dt" sz="half" idx="10"/>
          </p:nvPr>
        </p:nvSpPr>
        <p:spPr/>
        <p:txBody>
          <a:bodyPr/>
          <a:lstStyle/>
          <a:p>
            <a:fld id="{02AC24A9-CCB6-4F8D-B8DB-C2F3692CFA5A}" type="datetimeFigureOut">
              <a:rPr lang="en-US" smtClean="0"/>
              <a:t>7/12/2020</a:t>
            </a:fld>
            <a:endParaRPr lang="en-US"/>
          </a:p>
        </p:txBody>
      </p:sp>
      <p:sp>
        <p:nvSpPr>
          <p:cNvPr id="4" name="Footer Placeholder 3">
            <a:extLst>
              <a:ext uri="{FF2B5EF4-FFF2-40B4-BE49-F238E27FC236}">
                <a16:creationId xmlns:a16="http://schemas.microsoft.com/office/drawing/2014/main" id="{22706D86-5479-487D-94C8-76093D84F37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7739411-CED6-43D4-868D-A65C4161A72B}"/>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41496680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AC447E0-1D4D-4EF2-B81B-4B2400EE3EDB}"/>
              </a:ext>
            </a:extLst>
          </p:cNvPr>
          <p:cNvSpPr>
            <a:spLocks noGrp="1"/>
          </p:cNvSpPr>
          <p:nvPr>
            <p:ph type="dt" sz="half" idx="10"/>
          </p:nvPr>
        </p:nvSpPr>
        <p:spPr/>
        <p:txBody>
          <a:bodyPr/>
          <a:lstStyle/>
          <a:p>
            <a:fld id="{02AC24A9-CCB6-4F8D-B8DB-C2F3692CFA5A}" type="datetimeFigureOut">
              <a:rPr lang="en-US" smtClean="0"/>
              <a:t>7/12/2020</a:t>
            </a:fld>
            <a:endParaRPr lang="en-US"/>
          </a:p>
        </p:txBody>
      </p:sp>
      <p:sp>
        <p:nvSpPr>
          <p:cNvPr id="3" name="Footer Placeholder 2">
            <a:extLst>
              <a:ext uri="{FF2B5EF4-FFF2-40B4-BE49-F238E27FC236}">
                <a16:creationId xmlns:a16="http://schemas.microsoft.com/office/drawing/2014/main" id="{C9984CA0-2A78-4600-9F3D-19B09E790FE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8440955-B18E-49D3-AE7B-B331200E34C5}"/>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37063786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FA417FE-CD1A-486F-A4AC-E4000A2FB18E}"/>
              </a:ext>
            </a:extLst>
          </p:cNvPr>
          <p:cNvSpPr/>
          <p:nvPr/>
        </p:nvSpPr>
        <p:spPr>
          <a:xfrm>
            <a:off x="558210" y="1162033"/>
            <a:ext cx="3740740" cy="4643344"/>
          </a:xfrm>
          <a:prstGeom prst="rect">
            <a:avLst/>
          </a:prstGeom>
          <a:ln w="12700">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1318F0F5-812B-472C-9408-B80F2553F5E0}"/>
              </a:ext>
            </a:extLst>
          </p:cNvPr>
          <p:cNvSpPr/>
          <p:nvPr/>
        </p:nvSpPr>
        <p:spPr>
          <a:xfrm>
            <a:off x="498834" y="1618375"/>
            <a:ext cx="146304" cy="822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7F7751B-CD8F-4F5B-A903-1DCE5D1E8306}"/>
              </a:ext>
            </a:extLst>
          </p:cNvPr>
          <p:cNvSpPr>
            <a:spLocks noGrp="1"/>
          </p:cNvSpPr>
          <p:nvPr>
            <p:ph type="title"/>
          </p:nvPr>
        </p:nvSpPr>
        <p:spPr>
          <a:xfrm>
            <a:off x="868680" y="1709928"/>
            <a:ext cx="3099816" cy="1709928"/>
          </a:xfrm>
        </p:spPr>
        <p:txBody>
          <a:bodyPr tIns="45720" anchor="t">
            <a:normAutofit/>
          </a:bodyPr>
          <a:lstStyle>
            <a:lvl1pPr>
              <a:lnSpc>
                <a:spcPct val="100000"/>
              </a:lnSpc>
              <a:defRPr sz="3400"/>
            </a:lvl1pPr>
          </a:lstStyle>
          <a:p>
            <a:r>
              <a:rPr lang="en-US" dirty="0"/>
              <a:t>Click to edit Master title style</a:t>
            </a:r>
          </a:p>
        </p:txBody>
      </p:sp>
      <p:sp>
        <p:nvSpPr>
          <p:cNvPr id="3" name="Content Placeholder 2">
            <a:extLst>
              <a:ext uri="{FF2B5EF4-FFF2-40B4-BE49-F238E27FC236}">
                <a16:creationId xmlns:a16="http://schemas.microsoft.com/office/drawing/2014/main" id="{EFA55C8A-A0BB-441D-976F-EB56D4382DB6}"/>
              </a:ext>
            </a:extLst>
          </p:cNvPr>
          <p:cNvSpPr>
            <a:spLocks noGrp="1"/>
          </p:cNvSpPr>
          <p:nvPr>
            <p:ph idx="1"/>
          </p:nvPr>
        </p:nvSpPr>
        <p:spPr>
          <a:xfrm>
            <a:off x="4965192" y="1709928"/>
            <a:ext cx="6729984" cy="4096512"/>
          </a:xfrm>
        </p:spPr>
        <p:txBody>
          <a:bodyPr/>
          <a:lstStyle>
            <a:lvl1pPr>
              <a:defRPr sz="28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37DE6A51-A2E5-4BFA-B571-9FDFE1BBFB44}"/>
              </a:ext>
            </a:extLst>
          </p:cNvPr>
          <p:cNvSpPr>
            <a:spLocks noGrp="1"/>
          </p:cNvSpPr>
          <p:nvPr>
            <p:ph type="body" sz="half" idx="2"/>
          </p:nvPr>
        </p:nvSpPr>
        <p:spPr>
          <a:xfrm>
            <a:off x="868680" y="3429000"/>
            <a:ext cx="3099816" cy="2066544"/>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3D92778A-DD4C-4651-9C53-8B0C44CD8805}"/>
              </a:ext>
            </a:extLst>
          </p:cNvPr>
          <p:cNvSpPr>
            <a:spLocks noGrp="1"/>
          </p:cNvSpPr>
          <p:nvPr>
            <p:ph type="dt" sz="half" idx="10"/>
          </p:nvPr>
        </p:nvSpPr>
        <p:spPr>
          <a:xfrm>
            <a:off x="868680" y="6356350"/>
            <a:ext cx="2743200" cy="365125"/>
          </a:xfrm>
        </p:spPr>
        <p:txBody>
          <a:bodyPr/>
          <a:lstStyle/>
          <a:p>
            <a:fld id="{02AC24A9-CCB6-4F8D-B8DB-C2F3692CFA5A}" type="datetimeFigureOut">
              <a:rPr lang="en-US" smtClean="0"/>
              <a:t>7/12/2020</a:t>
            </a:fld>
            <a:endParaRPr lang="en-US" dirty="0"/>
          </a:p>
        </p:txBody>
      </p:sp>
      <p:sp>
        <p:nvSpPr>
          <p:cNvPr id="6" name="Footer Placeholder 5">
            <a:extLst>
              <a:ext uri="{FF2B5EF4-FFF2-40B4-BE49-F238E27FC236}">
                <a16:creationId xmlns:a16="http://schemas.microsoft.com/office/drawing/2014/main" id="{9D6C7F66-2DFA-4146-BE1A-CE2890FE45E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285D185-B1B6-4D62-81BE-BE82C80ACA6C}"/>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32348648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68B77B5-211C-456E-B79F-306CC3619347}"/>
              </a:ext>
            </a:extLst>
          </p:cNvPr>
          <p:cNvSpPr/>
          <p:nvPr/>
        </p:nvSpPr>
        <p:spPr>
          <a:xfrm>
            <a:off x="558210" y="1162033"/>
            <a:ext cx="3740740" cy="4643344"/>
          </a:xfrm>
          <a:prstGeom prst="rect">
            <a:avLst/>
          </a:prstGeom>
          <a:ln w="12700">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3B63C338-194D-4F23-ABEC-60A7EA96F302}"/>
              </a:ext>
            </a:extLst>
          </p:cNvPr>
          <p:cNvSpPr/>
          <p:nvPr/>
        </p:nvSpPr>
        <p:spPr>
          <a:xfrm>
            <a:off x="498834" y="1618375"/>
            <a:ext cx="146304" cy="822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A0C04DCC-0E3E-4F05-9FAC-9FA6CA4B2BAE}"/>
              </a:ext>
            </a:extLst>
          </p:cNvPr>
          <p:cNvSpPr>
            <a:spLocks noGrp="1"/>
          </p:cNvSpPr>
          <p:nvPr>
            <p:ph type="title"/>
          </p:nvPr>
        </p:nvSpPr>
        <p:spPr>
          <a:xfrm>
            <a:off x="868680" y="1709928"/>
            <a:ext cx="3099816" cy="1709928"/>
          </a:xfrm>
        </p:spPr>
        <p:txBody>
          <a:bodyPr tIns="45720" anchor="t">
            <a:normAutofit/>
          </a:bodyPr>
          <a:lstStyle>
            <a:lvl1pPr>
              <a:lnSpc>
                <a:spcPct val="100000"/>
              </a:lnSpc>
              <a:defRPr sz="3400"/>
            </a:lvl1pPr>
          </a:lstStyle>
          <a:p>
            <a:r>
              <a:rPr lang="en-US" dirty="0"/>
              <a:t>Click to edit Master title style</a:t>
            </a:r>
          </a:p>
        </p:txBody>
      </p:sp>
      <p:sp>
        <p:nvSpPr>
          <p:cNvPr id="3" name="Picture Placeholder 2">
            <a:extLst>
              <a:ext uri="{FF2B5EF4-FFF2-40B4-BE49-F238E27FC236}">
                <a16:creationId xmlns:a16="http://schemas.microsoft.com/office/drawing/2014/main" id="{EBA29649-B19F-499E-8E9A-3577EAC8F031}"/>
              </a:ext>
            </a:extLst>
          </p:cNvPr>
          <p:cNvSpPr>
            <a:spLocks noGrp="1"/>
          </p:cNvSpPr>
          <p:nvPr>
            <p:ph type="pic" idx="1"/>
          </p:nvPr>
        </p:nvSpPr>
        <p:spPr>
          <a:xfrm>
            <a:off x="4965192" y="1161288"/>
            <a:ext cx="6729984" cy="4645152"/>
          </a:xfrm>
        </p:spPr>
        <p:txBody>
          <a:bodyPr>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a:extLst>
              <a:ext uri="{FF2B5EF4-FFF2-40B4-BE49-F238E27FC236}">
                <a16:creationId xmlns:a16="http://schemas.microsoft.com/office/drawing/2014/main" id="{1BC9EF2E-A8CD-41A1-B11A-0D8842797A98}"/>
              </a:ext>
            </a:extLst>
          </p:cNvPr>
          <p:cNvSpPr>
            <a:spLocks noGrp="1"/>
          </p:cNvSpPr>
          <p:nvPr>
            <p:ph type="body" sz="half" idx="2"/>
          </p:nvPr>
        </p:nvSpPr>
        <p:spPr>
          <a:xfrm>
            <a:off x="868680" y="3438144"/>
            <a:ext cx="3099816" cy="2057400"/>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B44257B5-0DE0-401F-9171-E8687A97DBA7}"/>
              </a:ext>
            </a:extLst>
          </p:cNvPr>
          <p:cNvSpPr>
            <a:spLocks noGrp="1"/>
          </p:cNvSpPr>
          <p:nvPr>
            <p:ph type="dt" sz="half" idx="10"/>
          </p:nvPr>
        </p:nvSpPr>
        <p:spPr>
          <a:xfrm>
            <a:off x="868680" y="6356350"/>
            <a:ext cx="2743200" cy="365125"/>
          </a:xfrm>
        </p:spPr>
        <p:txBody>
          <a:bodyPr/>
          <a:lstStyle/>
          <a:p>
            <a:fld id="{02AC24A9-CCB6-4F8D-B8DB-C2F3692CFA5A}" type="datetimeFigureOut">
              <a:rPr lang="en-US" smtClean="0"/>
              <a:t>7/12/2020</a:t>
            </a:fld>
            <a:endParaRPr lang="en-US"/>
          </a:p>
        </p:txBody>
      </p:sp>
      <p:sp>
        <p:nvSpPr>
          <p:cNvPr id="6" name="Footer Placeholder 5">
            <a:extLst>
              <a:ext uri="{FF2B5EF4-FFF2-40B4-BE49-F238E27FC236}">
                <a16:creationId xmlns:a16="http://schemas.microsoft.com/office/drawing/2014/main" id="{788CD9AD-D667-4FD4-AA34-428AA0BCD09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770FB6-F273-4BA6-8B97-9835AC537871}"/>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36851909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B325BDE-35A4-4AAD-960B-C1415864ADD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E459C78-0CC4-4552-93DD-49B4194D005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06744A3C-9C54-46A6-B3EF-5B36362423E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AC24A9-CCB6-4F8D-B8DB-C2F3692CFA5A}" type="datetimeFigureOut">
              <a:rPr lang="en-US" smtClean="0"/>
              <a:t>7/12/2020</a:t>
            </a:fld>
            <a:endParaRPr lang="en-US"/>
          </a:p>
        </p:txBody>
      </p:sp>
      <p:sp>
        <p:nvSpPr>
          <p:cNvPr id="5" name="Footer Placeholder 4">
            <a:extLst>
              <a:ext uri="{FF2B5EF4-FFF2-40B4-BE49-F238E27FC236}">
                <a16:creationId xmlns:a16="http://schemas.microsoft.com/office/drawing/2014/main" id="{07D5A696-7B4B-4181-A961-7D66556D507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3038CB5-8F4A-401D-A3A9-B27DC15B7A8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DC25EE-239B-4C5F-AAD1-255A7D5F1EE2}" type="slidenum">
              <a:rPr lang="en-US" smtClean="0"/>
              <a:t>‹#›</a:t>
            </a:fld>
            <a:endParaRPr lang="en-US"/>
          </a:p>
        </p:txBody>
      </p:sp>
    </p:spTree>
    <p:extLst>
      <p:ext uri="{BB962C8B-B14F-4D97-AF65-F5344CB8AC3E}">
        <p14:creationId xmlns:p14="http://schemas.microsoft.com/office/powerpoint/2010/main" val="3262193752"/>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1" r:id="rId6"/>
    <p:sldLayoutId id="2147483727" r:id="rId7"/>
    <p:sldLayoutId id="2147483728" r:id="rId8"/>
    <p:sldLayoutId id="2147483729" r:id="rId9"/>
    <p:sldLayoutId id="2147483730" r:id="rId10"/>
    <p:sldLayoutId id="214748373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Hematopathology: A Volume in the Series: Foundations in Diagnostic ...">
            <a:extLst>
              <a:ext uri="{FF2B5EF4-FFF2-40B4-BE49-F238E27FC236}">
                <a16:creationId xmlns:a16="http://schemas.microsoft.com/office/drawing/2014/main" id="{9F397624-46AA-41D5-82A9-F25336FBCD9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5805" r="-2" b="13672"/>
          <a:stretch/>
        </p:blipFill>
        <p:spPr bwMode="auto">
          <a:xfrm>
            <a:off x="3523488" y="10"/>
            <a:ext cx="8668512" cy="6857990"/>
          </a:xfrm>
          <a:prstGeom prst="rect">
            <a:avLst/>
          </a:prstGeom>
          <a:noFill/>
          <a:extLst>
            <a:ext uri="{909E8E84-426E-40DD-AFC4-6F175D3DCCD1}">
              <a14:hiddenFill xmlns:a14="http://schemas.microsoft.com/office/drawing/2010/main">
                <a:solidFill>
                  <a:srgbClr val="FFFFFF"/>
                </a:solidFill>
              </a14:hiddenFill>
            </a:ext>
          </a:extLst>
        </p:spPr>
      </p:pic>
      <p:sp>
        <p:nvSpPr>
          <p:cNvPr id="73" name="Rectangle 72">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1D307F9-4620-4EA1-A7E3-3CC6C6A17310}"/>
              </a:ext>
            </a:extLst>
          </p:cNvPr>
          <p:cNvSpPr>
            <a:spLocks noGrp="1"/>
          </p:cNvSpPr>
          <p:nvPr>
            <p:ph type="ctrTitle"/>
          </p:nvPr>
        </p:nvSpPr>
        <p:spPr>
          <a:xfrm>
            <a:off x="477981" y="1122363"/>
            <a:ext cx="4023360" cy="3204134"/>
          </a:xfrm>
        </p:spPr>
        <p:txBody>
          <a:bodyPr anchor="b">
            <a:normAutofit/>
          </a:bodyPr>
          <a:lstStyle/>
          <a:p>
            <a:r>
              <a:rPr lang="en-GB" sz="3400"/>
              <a:t>Hematopathology</a:t>
            </a:r>
            <a:endParaRPr lang="en-JM" sz="3400"/>
          </a:p>
        </p:txBody>
      </p:sp>
      <p:sp>
        <p:nvSpPr>
          <p:cNvPr id="75" name="Rectangle 74">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7" name="Rectangle 76">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2">
              <a:lumMod val="25000"/>
              <a:lumOff val="75000"/>
            </a:schemeClr>
          </a:solidFill>
          <a:ln w="3175">
            <a:solidFill>
              <a:schemeClr val="tx2">
                <a:lumMod val="25000"/>
                <a:lumOff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78265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1" name="Rectangle 30">
            <a:extLst>
              <a:ext uri="{FF2B5EF4-FFF2-40B4-BE49-F238E27FC236}">
                <a16:creationId xmlns:a16="http://schemas.microsoft.com/office/drawing/2014/main" id="{DAF1966E-FD40-4A4A-B61B-C4DF7FA05F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33" name="Rectangle 32">
            <a:extLst>
              <a:ext uri="{FF2B5EF4-FFF2-40B4-BE49-F238E27FC236}">
                <a16:creationId xmlns:a16="http://schemas.microsoft.com/office/drawing/2014/main" id="{047BFA19-D45E-416B-A404-7AF2F3F27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35" name="Rectangle 34">
            <a:extLst>
              <a:ext uri="{FF2B5EF4-FFF2-40B4-BE49-F238E27FC236}">
                <a16:creationId xmlns:a16="http://schemas.microsoft.com/office/drawing/2014/main" id="{8E0105E7-23DB-4CF2-8258-FF47C762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7D56352-0AC7-4D3F-83FB-E470593B61B3}"/>
              </a:ext>
            </a:extLst>
          </p:cNvPr>
          <p:cNvSpPr>
            <a:spLocks noGrp="1"/>
          </p:cNvSpPr>
          <p:nvPr>
            <p:ph type="title"/>
          </p:nvPr>
        </p:nvSpPr>
        <p:spPr>
          <a:xfrm>
            <a:off x="1115568" y="548640"/>
            <a:ext cx="10168128" cy="1179576"/>
          </a:xfrm>
        </p:spPr>
        <p:txBody>
          <a:bodyPr>
            <a:normAutofit/>
          </a:bodyPr>
          <a:lstStyle/>
          <a:p>
            <a:r>
              <a:rPr lang="en-GB"/>
              <a:t>Presenting myself</a:t>
            </a:r>
            <a:endParaRPr lang="en-JM"/>
          </a:p>
        </p:txBody>
      </p:sp>
      <p:sp>
        <p:nvSpPr>
          <p:cNvPr id="37" name="Rectangle 36">
            <a:extLst>
              <a:ext uri="{FF2B5EF4-FFF2-40B4-BE49-F238E27FC236}">
                <a16:creationId xmlns:a16="http://schemas.microsoft.com/office/drawing/2014/main" id="{074B4F7D-14B2-478B-8BF5-01E4E0C5D2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D30A8A1F-8CDF-465B-A54B-D8EA70A6B400}"/>
              </a:ext>
            </a:extLst>
          </p:cNvPr>
          <p:cNvSpPr>
            <a:spLocks noGrp="1"/>
          </p:cNvSpPr>
          <p:nvPr>
            <p:ph idx="1"/>
          </p:nvPr>
        </p:nvSpPr>
        <p:spPr>
          <a:xfrm>
            <a:off x="1115568" y="2481943"/>
            <a:ext cx="10168128" cy="3695020"/>
          </a:xfrm>
        </p:spPr>
        <p:txBody>
          <a:bodyPr>
            <a:normAutofit lnSpcReduction="10000"/>
          </a:bodyPr>
          <a:lstStyle/>
          <a:p>
            <a:pPr marL="0" indent="0">
              <a:buNone/>
            </a:pPr>
            <a:r>
              <a:rPr lang="en-GB" dirty="0"/>
              <a:t>Hello, my name is Atoyah Moore and I am 16 years old. I will be starting sixth form in September at Bishop Douglass and I will be studying Biology, Chemistry and Psychology A-Levels. After I finish my A-Levels, I plan on studying Pathology and clinical psychology at Uni. While I’m studying, I plan to work with the NHS as a shadowing trainer to support me in university. After getting my masters, I’ll get a PhD in medicine and then plan on getting a job in Hematopathology. </a:t>
            </a:r>
            <a:endParaRPr lang="en-JM" dirty="0"/>
          </a:p>
        </p:txBody>
      </p:sp>
    </p:spTree>
    <p:extLst>
      <p:ext uri="{BB962C8B-B14F-4D97-AF65-F5344CB8AC3E}">
        <p14:creationId xmlns:p14="http://schemas.microsoft.com/office/powerpoint/2010/main" val="13169354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1" name="Rectangle 30">
            <a:extLst>
              <a:ext uri="{FF2B5EF4-FFF2-40B4-BE49-F238E27FC236}">
                <a16:creationId xmlns:a16="http://schemas.microsoft.com/office/drawing/2014/main" id="{DAF1966E-FD40-4A4A-B61B-C4DF7FA05F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33" name="Rectangle 32">
            <a:extLst>
              <a:ext uri="{FF2B5EF4-FFF2-40B4-BE49-F238E27FC236}">
                <a16:creationId xmlns:a16="http://schemas.microsoft.com/office/drawing/2014/main" id="{047BFA19-D45E-416B-A404-7AF2F3F27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35" name="Rectangle 34">
            <a:extLst>
              <a:ext uri="{FF2B5EF4-FFF2-40B4-BE49-F238E27FC236}">
                <a16:creationId xmlns:a16="http://schemas.microsoft.com/office/drawing/2014/main" id="{8E0105E7-23DB-4CF2-8258-FF47C762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0F5BD1BE-54B3-43CB-B7C9-EF0512ECF655}"/>
              </a:ext>
            </a:extLst>
          </p:cNvPr>
          <p:cNvSpPr>
            <a:spLocks noGrp="1"/>
          </p:cNvSpPr>
          <p:nvPr>
            <p:ph type="title"/>
          </p:nvPr>
        </p:nvSpPr>
        <p:spPr>
          <a:xfrm>
            <a:off x="1115568" y="548640"/>
            <a:ext cx="10168128" cy="1179576"/>
          </a:xfrm>
        </p:spPr>
        <p:txBody>
          <a:bodyPr>
            <a:normAutofit/>
          </a:bodyPr>
          <a:lstStyle/>
          <a:p>
            <a:r>
              <a:rPr lang="en-GB"/>
              <a:t>Future steps…</a:t>
            </a:r>
            <a:endParaRPr lang="en-JM"/>
          </a:p>
        </p:txBody>
      </p:sp>
      <p:sp>
        <p:nvSpPr>
          <p:cNvPr id="37" name="Rectangle 36">
            <a:extLst>
              <a:ext uri="{FF2B5EF4-FFF2-40B4-BE49-F238E27FC236}">
                <a16:creationId xmlns:a16="http://schemas.microsoft.com/office/drawing/2014/main" id="{074B4F7D-14B2-478B-8BF5-01E4E0C5D2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CA745768-64AA-4C01-B5F6-C6B49006D9AC}"/>
              </a:ext>
            </a:extLst>
          </p:cNvPr>
          <p:cNvSpPr>
            <a:spLocks noGrp="1"/>
          </p:cNvSpPr>
          <p:nvPr>
            <p:ph idx="1"/>
          </p:nvPr>
        </p:nvSpPr>
        <p:spPr>
          <a:xfrm>
            <a:off x="1115568" y="2481943"/>
            <a:ext cx="10168128" cy="3695020"/>
          </a:xfrm>
        </p:spPr>
        <p:txBody>
          <a:bodyPr>
            <a:normAutofit/>
          </a:bodyPr>
          <a:lstStyle/>
          <a:p>
            <a:pPr marL="0" indent="0">
              <a:buNone/>
            </a:pPr>
            <a:r>
              <a:rPr lang="en-GB" dirty="0"/>
              <a:t>I will need to take a degree in medicine which takes five to six years to complete. As I’m doing a foundation degree, I’ll have to do a preliminary year and two further years of training and will receive a certificate at the end. With Haematology, I will have to apply for 2 years of CMT and then a further five years of higher speciality training. </a:t>
            </a:r>
            <a:endParaRPr lang="en-JM" dirty="0"/>
          </a:p>
        </p:txBody>
      </p:sp>
    </p:spTree>
    <p:extLst>
      <p:ext uri="{BB962C8B-B14F-4D97-AF65-F5344CB8AC3E}">
        <p14:creationId xmlns:p14="http://schemas.microsoft.com/office/powerpoint/2010/main" val="21408684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BC307A-8DAE-48A6-9DAD-AAA0D088AE47}"/>
              </a:ext>
            </a:extLst>
          </p:cNvPr>
          <p:cNvSpPr>
            <a:spLocks noGrp="1"/>
          </p:cNvSpPr>
          <p:nvPr>
            <p:ph type="title"/>
          </p:nvPr>
        </p:nvSpPr>
        <p:spPr/>
        <p:txBody>
          <a:bodyPr/>
          <a:lstStyle/>
          <a:p>
            <a:r>
              <a:rPr lang="en-GB" dirty="0"/>
              <a:t>Job Description</a:t>
            </a:r>
            <a:endParaRPr lang="en-JM" dirty="0"/>
          </a:p>
        </p:txBody>
      </p:sp>
      <p:sp>
        <p:nvSpPr>
          <p:cNvPr id="3" name="Content Placeholder 2">
            <a:extLst>
              <a:ext uri="{FF2B5EF4-FFF2-40B4-BE49-F238E27FC236}">
                <a16:creationId xmlns:a16="http://schemas.microsoft.com/office/drawing/2014/main" id="{4B3B8F40-DC95-4C37-8F5E-D7EF6F98D651}"/>
              </a:ext>
            </a:extLst>
          </p:cNvPr>
          <p:cNvSpPr>
            <a:spLocks noGrp="1"/>
          </p:cNvSpPr>
          <p:nvPr>
            <p:ph idx="1"/>
          </p:nvPr>
        </p:nvSpPr>
        <p:spPr>
          <a:xfrm>
            <a:off x="441725" y="2506160"/>
            <a:ext cx="11577997" cy="3694176"/>
          </a:xfrm>
        </p:spPr>
        <p:txBody>
          <a:bodyPr>
            <a:normAutofit fontScale="85000" lnSpcReduction="10000"/>
          </a:bodyPr>
          <a:lstStyle/>
          <a:p>
            <a:pPr marL="0" indent="0">
              <a:buNone/>
            </a:pPr>
            <a:r>
              <a:rPr lang="en-GB" dirty="0"/>
              <a:t>Hematopathology- To be able to identify and manage blood and bone marrow abnormalities and offer clinical assistance to the medical laboratory for haematology which involves the blood bank. </a:t>
            </a:r>
          </a:p>
          <a:p>
            <a:pPr marL="0" indent="0">
              <a:buNone/>
            </a:pPr>
            <a:r>
              <a:rPr lang="en-GB" dirty="0"/>
              <a:t>As a pathologist you'll diagnose, treat and prevent a range of diseases. There are varying amounts of laboratory work involved in pathology, depending on your specialty and the role itself. Some pathologists don't tend to have any patient contact, whereas others combine lab work with direct, clinical patient care.</a:t>
            </a:r>
          </a:p>
          <a:p>
            <a:pPr marL="0" indent="0">
              <a:buNone/>
            </a:pPr>
            <a:r>
              <a:rPr lang="en-JM" dirty="0"/>
              <a:t>Not all pathologists work with dead bodies. That’s only the case for forensic Histopathologists, which employs only a small number of people. </a:t>
            </a:r>
          </a:p>
        </p:txBody>
      </p:sp>
    </p:spTree>
    <p:extLst>
      <p:ext uri="{BB962C8B-B14F-4D97-AF65-F5344CB8AC3E}">
        <p14:creationId xmlns:p14="http://schemas.microsoft.com/office/powerpoint/2010/main" val="27332959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C931B8-E7CF-433E-8CB5-2F6D9F4B78B1}"/>
              </a:ext>
            </a:extLst>
          </p:cNvPr>
          <p:cNvSpPr>
            <a:spLocks noGrp="1"/>
          </p:cNvSpPr>
          <p:nvPr>
            <p:ph type="title"/>
          </p:nvPr>
        </p:nvSpPr>
        <p:spPr>
          <a:xfrm>
            <a:off x="1115568" y="535388"/>
            <a:ext cx="10168128" cy="1179576"/>
          </a:xfrm>
        </p:spPr>
        <p:txBody>
          <a:bodyPr/>
          <a:lstStyle/>
          <a:p>
            <a:r>
              <a:rPr lang="en-GB" dirty="0"/>
              <a:t>Salary</a:t>
            </a:r>
            <a:endParaRPr lang="en-JM" dirty="0"/>
          </a:p>
        </p:txBody>
      </p:sp>
      <p:sp>
        <p:nvSpPr>
          <p:cNvPr id="3" name="Content Placeholder 2">
            <a:extLst>
              <a:ext uri="{FF2B5EF4-FFF2-40B4-BE49-F238E27FC236}">
                <a16:creationId xmlns:a16="http://schemas.microsoft.com/office/drawing/2014/main" id="{F23ECD59-E098-4620-8312-C9866926F1ED}"/>
              </a:ext>
            </a:extLst>
          </p:cNvPr>
          <p:cNvSpPr>
            <a:spLocks noGrp="1"/>
          </p:cNvSpPr>
          <p:nvPr>
            <p:ph idx="1"/>
          </p:nvPr>
        </p:nvSpPr>
        <p:spPr/>
        <p:txBody>
          <a:bodyPr>
            <a:normAutofit fontScale="92500" lnSpcReduction="10000"/>
          </a:bodyPr>
          <a:lstStyle/>
          <a:p>
            <a:r>
              <a:rPr lang="en-GB" dirty="0"/>
              <a:t>The basic starting salary for junior hospital doctor trainees at Foundation Training level is £27,146 in the first year, rising to £31,422 in the second year.</a:t>
            </a:r>
          </a:p>
          <a:p>
            <a:r>
              <a:rPr lang="en-GB" dirty="0"/>
              <a:t>As a trainee at specialty level you can earn between £37,191 and £47,132. Salaries for specialty doctors (staff grade) range from £39,060 to £72,840.</a:t>
            </a:r>
          </a:p>
          <a:p>
            <a:r>
              <a:rPr lang="en-GB" dirty="0"/>
              <a:t>The salary for newly qualified consultants starts at £77,913, rising to £105,042 depending on the length of your service.</a:t>
            </a:r>
          </a:p>
          <a:p>
            <a:pPr marL="0" indent="0">
              <a:buNone/>
            </a:pPr>
            <a:endParaRPr lang="en-JM" dirty="0"/>
          </a:p>
        </p:txBody>
      </p:sp>
    </p:spTree>
    <p:extLst>
      <p:ext uri="{BB962C8B-B14F-4D97-AF65-F5344CB8AC3E}">
        <p14:creationId xmlns:p14="http://schemas.microsoft.com/office/powerpoint/2010/main" val="28878735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AC3A7-434A-4EAA-920B-2127D3DFC3BD}"/>
              </a:ext>
            </a:extLst>
          </p:cNvPr>
          <p:cNvSpPr>
            <a:spLocks noGrp="1"/>
          </p:cNvSpPr>
          <p:nvPr>
            <p:ph type="title"/>
          </p:nvPr>
        </p:nvSpPr>
        <p:spPr/>
        <p:txBody>
          <a:bodyPr/>
          <a:lstStyle/>
          <a:p>
            <a:r>
              <a:rPr lang="en-GB" dirty="0"/>
              <a:t>Skills</a:t>
            </a:r>
            <a:endParaRPr lang="en-JM" dirty="0"/>
          </a:p>
        </p:txBody>
      </p:sp>
      <p:sp>
        <p:nvSpPr>
          <p:cNvPr id="3" name="Content Placeholder 2">
            <a:extLst>
              <a:ext uri="{FF2B5EF4-FFF2-40B4-BE49-F238E27FC236}">
                <a16:creationId xmlns:a16="http://schemas.microsoft.com/office/drawing/2014/main" id="{C329FD15-203B-4C95-8F55-0416ABF260DF}"/>
              </a:ext>
            </a:extLst>
          </p:cNvPr>
          <p:cNvSpPr>
            <a:spLocks noGrp="1"/>
          </p:cNvSpPr>
          <p:nvPr>
            <p:ph idx="1"/>
          </p:nvPr>
        </p:nvSpPr>
        <p:spPr>
          <a:xfrm>
            <a:off x="551820" y="2095036"/>
            <a:ext cx="10731876" cy="4657456"/>
          </a:xfrm>
        </p:spPr>
        <p:txBody>
          <a:bodyPr>
            <a:normAutofit fontScale="25000" lnSpcReduction="20000"/>
          </a:bodyPr>
          <a:lstStyle/>
          <a:p>
            <a:r>
              <a:rPr lang="en-GB" sz="7200" dirty="0"/>
              <a:t>excellent knowledge of the scientific processes behind changes in the body's cells and tissue, which can cause disease</a:t>
            </a:r>
          </a:p>
          <a:p>
            <a:r>
              <a:rPr lang="en-GB" sz="7200" dirty="0"/>
              <a:t>strong diagnostic skills to determine the type of disease, its severity and extent</a:t>
            </a:r>
          </a:p>
          <a:p>
            <a:r>
              <a:rPr lang="en-GB" sz="7200" dirty="0"/>
              <a:t>good problem-solving and clinical decision-making skills</a:t>
            </a:r>
          </a:p>
          <a:p>
            <a:r>
              <a:rPr lang="en-GB" sz="7200" dirty="0"/>
              <a:t>the ability to work alone and in multidisciplinary teams</a:t>
            </a:r>
          </a:p>
          <a:p>
            <a:r>
              <a:rPr lang="en-GB" sz="7200" dirty="0"/>
              <a:t>good time management and organisational skills</a:t>
            </a:r>
          </a:p>
          <a:p>
            <a:r>
              <a:rPr lang="en-GB" sz="7200" dirty="0"/>
              <a:t>the ability to communicate effectively, both verbally and in writing, with patients and staff from a range of backgrounds</a:t>
            </a:r>
          </a:p>
          <a:p>
            <a:r>
              <a:rPr lang="en-GB" sz="7200" dirty="0"/>
              <a:t>an inquisitive mind and self-motivation</a:t>
            </a:r>
          </a:p>
          <a:p>
            <a:r>
              <a:rPr lang="en-GB" sz="7200" dirty="0"/>
              <a:t>the ability to influence others and to prioritise effectively</a:t>
            </a:r>
          </a:p>
          <a:p>
            <a:r>
              <a:rPr lang="en-GB" sz="7200" dirty="0"/>
              <a:t>scientific curiosity and an analytical, enquiring mind</a:t>
            </a:r>
          </a:p>
          <a:p>
            <a:r>
              <a:rPr lang="en-GB" sz="7200" dirty="0"/>
              <a:t>leadership ability</a:t>
            </a:r>
          </a:p>
          <a:p>
            <a:r>
              <a:rPr lang="en-GB" sz="7200" dirty="0"/>
              <a:t>Work experience</a:t>
            </a:r>
          </a:p>
          <a:p>
            <a:endParaRPr lang="en-JM" dirty="0"/>
          </a:p>
        </p:txBody>
      </p:sp>
    </p:spTree>
    <p:extLst>
      <p:ext uri="{BB962C8B-B14F-4D97-AF65-F5344CB8AC3E}">
        <p14:creationId xmlns:p14="http://schemas.microsoft.com/office/powerpoint/2010/main" val="31894293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B8F779-513A-49C9-9775-973A229E71BC}"/>
              </a:ext>
            </a:extLst>
          </p:cNvPr>
          <p:cNvSpPr>
            <a:spLocks noGrp="1"/>
          </p:cNvSpPr>
          <p:nvPr>
            <p:ph type="title"/>
          </p:nvPr>
        </p:nvSpPr>
        <p:spPr/>
        <p:txBody>
          <a:bodyPr/>
          <a:lstStyle/>
          <a:p>
            <a:r>
              <a:rPr lang="en-GB" dirty="0"/>
              <a:t>Working hours</a:t>
            </a:r>
            <a:endParaRPr lang="en-JM" dirty="0"/>
          </a:p>
        </p:txBody>
      </p:sp>
      <p:sp>
        <p:nvSpPr>
          <p:cNvPr id="3" name="Content Placeholder 2">
            <a:extLst>
              <a:ext uri="{FF2B5EF4-FFF2-40B4-BE49-F238E27FC236}">
                <a16:creationId xmlns:a16="http://schemas.microsoft.com/office/drawing/2014/main" id="{DFD5EB29-39F2-4584-B1E8-4A7E564BBDBA}"/>
              </a:ext>
            </a:extLst>
          </p:cNvPr>
          <p:cNvSpPr>
            <a:spLocks noGrp="1"/>
          </p:cNvSpPr>
          <p:nvPr>
            <p:ph idx="1"/>
          </p:nvPr>
        </p:nvSpPr>
        <p:spPr>
          <a:xfrm>
            <a:off x="1115568" y="2478023"/>
            <a:ext cx="10168128" cy="4134811"/>
          </a:xfrm>
        </p:spPr>
        <p:txBody>
          <a:bodyPr>
            <a:normAutofit/>
          </a:bodyPr>
          <a:lstStyle/>
          <a:p>
            <a:pPr marL="0" indent="0">
              <a:buNone/>
            </a:pPr>
            <a:r>
              <a:rPr lang="en-GB" dirty="0"/>
              <a:t>A work week usually consists of 40 hours, typically between 9 am and 6 pm, but based on your career choice, the working times may vary from late evenings. Trainees are expected to work on call. </a:t>
            </a:r>
          </a:p>
          <a:p>
            <a:pPr marL="0" indent="0">
              <a:buNone/>
            </a:pPr>
            <a:r>
              <a:rPr lang="en-GB" dirty="0"/>
              <a:t>The jobs should be achieved with purpose to reach healthy job/life balances. You can be working as a key and specialists trainee on short term contracts. </a:t>
            </a:r>
          </a:p>
          <a:p>
            <a:pPr marL="0" indent="0">
              <a:buNone/>
            </a:pPr>
            <a:endParaRPr lang="en-GB" dirty="0"/>
          </a:p>
          <a:p>
            <a:pPr marL="0" indent="0">
              <a:buNone/>
            </a:pPr>
            <a:endParaRPr lang="en-JM" dirty="0"/>
          </a:p>
        </p:txBody>
      </p:sp>
    </p:spTree>
    <p:extLst>
      <p:ext uri="{BB962C8B-B14F-4D97-AF65-F5344CB8AC3E}">
        <p14:creationId xmlns:p14="http://schemas.microsoft.com/office/powerpoint/2010/main" val="2261576216"/>
      </p:ext>
    </p:extLst>
  </p:cSld>
  <p:clrMapOvr>
    <a:masterClrMapping/>
  </p:clrMapOvr>
</p:sld>
</file>

<file path=ppt/theme/theme1.xml><?xml version="1.0" encoding="utf-8"?>
<a:theme xmlns:a="http://schemas.openxmlformats.org/drawingml/2006/main" name="AccentBoxVTI">
  <a:themeElements>
    <a:clrScheme name="AnalogousFromLightSeedLeftStep">
      <a:dk1>
        <a:srgbClr val="000000"/>
      </a:dk1>
      <a:lt1>
        <a:srgbClr val="FFFFFF"/>
      </a:lt1>
      <a:dk2>
        <a:srgbClr val="233E34"/>
      </a:dk2>
      <a:lt2>
        <a:srgbClr val="E9E7E4"/>
      </a:lt2>
      <a:accent1>
        <a:srgbClr val="8EA3CF"/>
      </a:accent1>
      <a:accent2>
        <a:srgbClr val="6EACC1"/>
      </a:accent2>
      <a:accent3>
        <a:srgbClr val="76ACA4"/>
      </a:accent3>
      <a:accent4>
        <a:srgbClr val="6AB389"/>
      </a:accent4>
      <a:accent5>
        <a:srgbClr val="73B274"/>
      </a:accent5>
      <a:accent6>
        <a:srgbClr val="84AE67"/>
      </a:accent6>
      <a:hlink>
        <a:srgbClr val="938059"/>
      </a:hlink>
      <a:folHlink>
        <a:srgbClr val="848484"/>
      </a:folHlink>
    </a:clrScheme>
    <a:fontScheme name="Avenir">
      <a:majorFont>
        <a:latin typeface="Avenir Next LT Pro"/>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ccentBoxVTI" id="{9F778A78-DC9A-453A-A82D-A75CAD503E15}" vid="{EA961113-7CC4-4569-8A6A-7BC2C1E2F401}"/>
    </a:ext>
  </a:extLst>
</a:theme>
</file>

<file path=docProps/app.xml><?xml version="1.0" encoding="utf-8"?>
<Properties xmlns="http://schemas.openxmlformats.org/officeDocument/2006/extended-properties" xmlns:vt="http://schemas.openxmlformats.org/officeDocument/2006/docPropsVTypes">
  <TotalTime>6</TotalTime>
  <Words>546</Words>
  <Application>Microsoft Office PowerPoint</Application>
  <PresentationFormat>Widescreen</PresentationFormat>
  <Paragraphs>28</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Avenir Next LT Pro</vt:lpstr>
      <vt:lpstr>Calibri</vt:lpstr>
      <vt:lpstr>AccentBoxVTI</vt:lpstr>
      <vt:lpstr>Hematopathology</vt:lpstr>
      <vt:lpstr>Presenting myself</vt:lpstr>
      <vt:lpstr>Future steps…</vt:lpstr>
      <vt:lpstr>Job Description</vt:lpstr>
      <vt:lpstr>Salary</vt:lpstr>
      <vt:lpstr>Skills</vt:lpstr>
      <vt:lpstr>Working hours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Hematopathology</dc:title>
  <dc:creator>atoyahmoore1@outlook.com</dc:creator>
  <cp:lastModifiedBy>atoyahmoore1@outlook.com</cp:lastModifiedBy>
  <cp:revision>2</cp:revision>
  <dcterms:created xsi:type="dcterms:W3CDTF">2020-07-12T19:55:41Z</dcterms:created>
  <dcterms:modified xsi:type="dcterms:W3CDTF">2020-07-12T20:05:26Z</dcterms:modified>
</cp:coreProperties>
</file>